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82" r:id="rId5"/>
    <p:sldId id="284" r:id="rId6"/>
    <p:sldId id="259" r:id="rId7"/>
    <p:sldId id="260" r:id="rId8"/>
    <p:sldId id="261" r:id="rId9"/>
    <p:sldId id="298" r:id="rId10"/>
    <p:sldId id="299" r:id="rId11"/>
    <p:sldId id="262" r:id="rId12"/>
    <p:sldId id="263" r:id="rId13"/>
    <p:sldId id="296" r:id="rId14"/>
    <p:sldId id="264" r:id="rId15"/>
    <p:sldId id="265" r:id="rId16"/>
    <p:sldId id="266" r:id="rId17"/>
    <p:sldId id="300" r:id="rId18"/>
    <p:sldId id="267" r:id="rId19"/>
    <p:sldId id="294" r:id="rId20"/>
    <p:sldId id="268" r:id="rId21"/>
    <p:sldId id="269" r:id="rId22"/>
    <p:sldId id="270" r:id="rId23"/>
    <p:sldId id="271" r:id="rId24"/>
    <p:sldId id="301" r:id="rId25"/>
    <p:sldId id="297" r:id="rId26"/>
    <p:sldId id="272" r:id="rId27"/>
    <p:sldId id="288" r:id="rId28"/>
    <p:sldId id="289" r:id="rId29"/>
    <p:sldId id="291" r:id="rId30"/>
    <p:sldId id="302" r:id="rId31"/>
    <p:sldId id="293" r:id="rId32"/>
    <p:sldId id="287" r:id="rId33"/>
    <p:sldId id="273" r:id="rId34"/>
    <p:sldId id="274" r:id="rId35"/>
    <p:sldId id="275" r:id="rId36"/>
    <p:sldId id="276" r:id="rId37"/>
    <p:sldId id="277" r:id="rId38"/>
    <p:sldId id="278" r:id="rId39"/>
    <p:sldId id="279" r:id="rId40"/>
    <p:sldId id="28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1" d="100"/>
          <a:sy n="81" d="100"/>
        </p:scale>
        <p:origin x="1498"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02.61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0-1,'25'0,"-25"0,25 0,0 0,-1 0,26 0,-25 0,0 0,25 0,-26 25,1-25,0 0,0 25,0-25,25 0,-1 0,-24 0,25 0,49 25,-74 1,0-26,25 0,-26 0,1 0,25 0,-50 0,25 0,0 0,-1 0,-24 0,25 0,0 0,-25 0,25 0,0 0,0 0,0 0,24 0,1 0</inkml:trace>
</inkml:ink>
</file>

<file path=ppt/ink/ink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6:12.81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9,'0'0,"24"0,0 0,0 0,24 0,-48 0,24 0,49 0,-1 0,-72 0,24 0,-24 0,48 0,-48 0,24 0,24 0,-48 0,24 0,-24 0,48 0,-48 0,48 0,0 15,-48-15,48 14,0-14,-48 0,72 0,24 14,-47-14,-1 0,24 0,-48 0,24 0,0 0,-24 0,0 0,0 0,0 0,24 0,24 0,-48 0,48 0,-24 0,-24 0,0 0,-24 0,24 0,-24 0,24 0,0 0,25 0,23 0,-48 0,24 0,-24 0,-24 0,24 0,0 0,0 0,-24 0,24 0,0 0,0 0,48 0,0 0,0 0,-24 0,-24 0,0 0,0 0,0 0,-24 0,24 0,25 0,23 0,-24 0,24 0,24 0,-24 0,-48 0,0 0,0 0,-72 0</inkml:trace>
</inkml:ink>
</file>

<file path=ppt/ink/ink10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32.06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226 26,'0'0,"0"0,0-24,-25 24,25 0,-25 0,25 0,-24 0,-1 0,25 0,-25 0,25 0,0 0,-25 24,0-24,25 0,0 25,0-25,-24 0,24 25,0-25,0 25,0-25,-25 0,25 25,0-25,0 0,0 0,25 25,-25-25,24 0,1 0,-25 0,25 0,-25 0,25 0,0 0,-25 0,0 0,24 0,-24 0,25 0,-25 0,25 0,-25-25,25 25,-25 0,0 0,0-25,25 25,-25 0,0 0,0 25,0-25,0 25,0-1,24 1,-24-25,0 25,0-25,0 25,0 0,0-25,0 24,0-24,0 0,0 25,-24 0,24-25,-25 0,0 25,0-25,25 0,-49 49,24-49,-25 25,25-25,25 25,-24-25</inkml:trace>
</inkml:ink>
</file>

<file path=ppt/ink/ink10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02.58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522 99,'-25'0,"25"0,0 0,25 0,-25 0,0-24,25 24,-1 0,-24 0,0 0,25 0,-25-25,0 25,25 0,-25 0,25 0,-25 0,25 0,-25 0,24 0,-24-25,0 25,0-25,25 25,0 0,-25 0,0 0</inkml:trace>
  <inkml:trace contextRef="#ctx0" brushRef="#br0" timeOffset="1530">26 695,'0'0,"24"0,-24 0,0 0,0 0,0 49,0-49,0 50,0-25,0 0,0-1,0 1,0 0,0 0,0-25,0 25,0-1,0-24,-24 25,24 0,0 0,0-25,0 25,-25-25,25 0,0 0,0-25,0 0</inkml:trace>
  <inkml:trace contextRef="#ctx0" brushRef="#br0" timeOffset="2250">50 794,'0'0,"0"-25,0 25,0 0,25 25,-25-25,0 25,0 0,0-25,0 24,0-24,0 25,25-25,-25 25,25 0,-25-25,0 0,0-25,25 25,-25-25,0-24,25 49,-1 0,-24-50,25 50,-25-25,0 25,0 0,25-25,0 1,-25 24,0 0,25-25,-25 25,0 0,0-25,24 25,-24 0,0 0,0 25,0-25,0 25,0-1,0 26,0-50,25 50,-25-26,0 1,0 0,0 25,0-50,0 24,0 1,0 0,0 0,0-25,0 25,0-25,0 24,0 1,0-25,0 25,0-25,0 0,0 25,0-25,0 0</inkml:trace>
  <inkml:trace contextRef="#ctx0" brushRef="#br0" timeOffset="4050">671 744,'0'0,"0"0,0 0,0-24,24-1,-24 25,25 0,-25-25,0 25,25 0,0 0,-25 0,0 0,0 25,0 0,25-25,-25 24,0-24,0 25,0-25,0 25,0 0,0-25,0 25,0-25,0 24,0 1,0-25,0 25,0-25,0 25,0-25,0 25,0-25,0 24,0-24,-25 50,0-50,25 0,-25 0,25 25,0-25,0 0,-25 0,1 0,24 0,-25 0,25 0,0 0,0-25,25 0,-1 25,-24 0,25-25,-25 25,25 0,-25-24,25-1,-25 25,25 0,-25 0,24 0,1 0,-25 0,25 0,-25 0,25 0,-25 0,0 0,25 0,-1 0,-24-25,25 25,-25 0,25 0,-25 0,25 0,0 0,-25 0,24 0,-24 0,25 0,0 0,-25 0,25 0,-25 0,25 0</inkml:trace>
</inkml:ink>
</file>

<file path=ppt/ink/ink10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03.91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25 868,'0'0,"0"0,0 25,0-25,25 49,-25-49,0 50,0-50,0 50,0-26,0 26,0-25,0 0,0-1,0-24,0 25,0-25,0 0,0-25,0 25</inkml:trace>
  <inkml:trace contextRef="#ctx0" brushRef="#br0" timeOffset="930">0 893,'0'0,"25"-25,0 25,-1 0,1 0,0 0,-25 0,25 0,-25 0,25 0,-25 0,24 0,-24 25,0 0,25-25,-25 0,0 24,0-24,0 25,0-25,0 0,0 25,0 0,-25-25,25 0,0 0,-24 0,24 25,0-25,-25 0,25 0,0 0,-25 0,25 24,-25-24,25 0,-25 0,25 0,0 25,-24-25,24 0,0 0,74 25,-24 0,24 0,-24-25,-1 24,-24-24,0 25,0-25,-25 0</inkml:trace>
  <inkml:trace contextRef="#ctx0" brushRef="#br0" timeOffset="3020">595 818,'0'0,"0"0,-25 0,25 0,-24 0,24 0,-25 0,0 0,25 25,-25-25,25 0,0 25,-25 0,25-25,0 0,-24 0,24 25,0-25,0 24,0 1,0-25,0 25,0-25,24 0,-24 25,0-25,25 0,-25 0,0 0,0 25,25-25,0 24,-25-24,0 0,25 25,-25-25,0 0,0 25,0 0,0-25,0 25,0-25,0 24,0-24,0 25,0 0,0-25,-25 0,25 25,-25-25,25 0,-25 0,25 0,-49 0,-1 0,50 0,-50 0,50 0</inkml:trace>
  <inkml:trace contextRef="#ctx0" brushRef="#br0" timeOffset="5450">918 868,'0'-25,"0"25,0-49,0 49,24 0,1-25,-25 25,0 0,25 0,-25-25,0 25,25 0,-25 0,0 0,25 0,-25 0,24 25,-24-25,0 0,0 25,25-25,-25 24,0-24,0 25,0-25,0 25,0-25,0 25,0 0,0-25,0 24,0-24,0 25,0 0,0-25,0 0,0 25,0-25,0 25,-25-1,25-24,-24 25,-1-25,25 0,-25 0,25 25,-25-25,25 25,-25-25,25 0,0 0,-24 0,24 25,-25-25,25 0,0 0,25 0,24 0,1 0,-1 0,-24 0,50 0,-26 0,26-25,-50 25,-1-25</inkml:trace>
  <inkml:trace contextRef="#ctx0" brushRef="#br0" timeOffset="8330">1736 818,'-25'0,"25"0,25 0,-25 0,25 0,25 0,-50 0,74 0,-24 0,-26 0,51 0,-50 0,-1 0,26 0,-25 0,-25 0,50 0,-26 0,1 0,0 0,-25 0,50 0,-1 0,-24 0,49 0,-49 0,50 0,-75 0,24 0,1 0,0 0,-25 0,25 0,-25 0,25 0,-25 0</inkml:trace>
  <inkml:trace contextRef="#ctx0" brushRef="#br0" timeOffset="9460">2505 595,'0'0,"0"0,25 0,-25 25,0 0,25-25,0 25,-1-1,1-24,-25 25,0-25,25 0,-25 25,0-25,25 0,-25 25,0 0,25-25,-25 0,0 0,0 49,0-49,0 25,-25-25,0 50,-25-26,26-24,-26 25,25 0,-24 0,49 0,-25-1,0 1,0-25</inkml:trace>
  <inkml:trace contextRef="#ctx0" brushRef="#br0" timeOffset="57300">16297 0</inkml:trace>
</inkml:ink>
</file>

<file path=ppt/ink/ink10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18.97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323 99,'0'0,"0"0,0 25,0-1,0 1,-25 25,25-50,0 25,0-1,-25 26,25-25,0 0,0-25,0 24,0 1,0-25,0 25,0-25,0 25,0 0,0-25,0 24,0-24,0 0,0 25,-25-25</inkml:trace>
  <inkml:trace contextRef="#ctx0" brushRef="#br0" timeOffset="970">0 272,'0'-24,"25"24,0-25,-1 25,51-25,-1 0,-24 0,24 1,-24-1,0 0,-26 0,51 25,-75-25,49 1,-49 24,25 0</inkml:trace>
</inkml:ink>
</file>

<file path=ppt/ink/ink10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21.57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99 139,'0'0,"0"-25,0 25,25-25,-25 25,25-25,0 1,-25 24,24-25,-24 25,0-25,0 25,0 25,0 0,0-1,0 26,0-50,0 50,0-1,0-49,0 50,0-50,0 25,0-1,0 1,0-25</inkml:trace>
  <inkml:trace contextRef="#ctx0" brushRef="#br0" timeOffset="940">0 412,'0'0,"50"0,-26 0,76 0,48-25,-98 0,24 0,-24 25,0 0,-50 0,0 0,24 0</inkml:trace>
</inkml:ink>
</file>

<file path=ppt/ink/ink10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23.52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0 149,'0'0,"0"0,0 0,0 0,0-25,24 25,1 0,0-25,-25 25,25-25,0 25,24 0,-24-24,0-1,0 25,-1 0,1 0,0-25,0 25,-25 0,0 0,0 0,25 50,-25-50,0 24,0 1,0-25,0 25,0 0,0-25,0 25,0 24,0-49,-50 50,50-50,-25 49,0-49,25 25,-24-25,24 25,0 0,0-25,0 0,24 0,-24 0,75 0,-50 0,49 0,-24-25,74 25,-100-25,51 25,-50 0,-1 0,1 0,-25 0</inkml:trace>
</inkml:ink>
</file>

<file path=ppt/ink/ink10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25.24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0 174,'25'0,"0"-25,-25 0,25 25,24 0,-24-49,25 49,24 0,-49-25,25 0,-26 25,-24 0,25 0,0-25,-25 25,0 0,0 25,0 0,0 0,0 0,0-25,0 24,0 1,-25-25,25 25,0-25,0 0,-25 0,25 25,0-25,-24 25,-1 0,0-25,25 24,-25-24,25 25,-25-25,25 0,-25 25,25-25,0 0,0 0,0 0,0 0,0 0,0 0,25-25,25 0,-25 25,0 0,49 0,-74-24,25 24,-25 0,25 0,-25 0,24 0,-24 24,0-24,0 25,0 0,0-25,0 25,0-25,0 25,0-1,0-24,0 0,0 25,-24-25,24 0,0 25,-25 0,25-25,-75 0,26 25,24-25,-25 0,25 0,1 0,24 0,-25 0,0 24,25-24</inkml:trace>
</inkml:ink>
</file>

<file path=ppt/ink/ink10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27.66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50 0,'0'0,"0"0,0 25,0-25,0 49,0-24,0 0,-25 25,25-26,0 1,-25 0,25-25,0 0,0 0,25 0,25 0,24 0,-24 0,-1-25,-24 25,0 0,0 0</inkml:trace>
  <inkml:trace contextRef="#ctx0" brushRef="#br0" timeOffset="740">323 74,'0'0,"0"0,0 25,0 0,0 0,0 0,0 24,0-49,-25 50,25-25,-25-1,25 1,0-25,0 25,0 0,0 0,0-25,0 24,0-24,0 25,0 0,0-25,0 25,0-25,0 25,0-25,0 24,0 1,-25-25,25 0,-24 0</inkml:trace>
</inkml:ink>
</file>

<file path=ppt/ink/ink10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29.52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50 74,'0'0,"0"0,0 25,0-25,0 25,0 0,0-1,0-24,0 25,0-25,0 0,0 0,0 0,24 0,-24 0,50 0,-25 0,0 0,-25 0,24 0,-24 0,0 0,25 0,0 0,-25 0,0 25,25 0,-25-25,0 25,0-25,0 25,0-25,0 49,0-49,0 25,0-25,0 25,0 0,0-25,-50 49,50-49,-49 0,49 25,-25-25,25 0,-50 0,50 0,-25 0,25 0,0 0,0 0</inkml:trace>
  <inkml:trace contextRef="#ctx0" brushRef="#br0" timeOffset="1320">0 99,'25'0,"-25"0,49 0,-24 0,50-25,-26 25,26 0,49-25,-100 1,26 24,-25 0,-25-25</inkml:trace>
</inkml:ink>
</file>

<file path=ppt/ink/ink10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31.92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223 0,'0'0,"-25"0,0 0,25 25,0-25,0 24,-24 1,24-25,0 25,0 0,0 0,-25-25,25 49,-25-49,25 25,0-25,0 50,0-50,0 25,0-25,0 24,0-24,0 25,0 0,0-25,0 25,0-25,25 25,0-25,-1 24,26-24,-25 0,-25 0,74 0,-24 0,-1 0,1 0,-25-24,-25-1,0 0,0 25,0-25,0 25,0-25,0 25,0 0,0 0,0-24,-25 24,25 0,0-25,-50 25,26 0,-51 0,26 0,-1 0,0 0,50 0,-49 0,49 0,0 25,0-25,0 0,-25 0,25 24,0-24,0 0,0 25,-25-25,25 0,-25 25,25-25,-24 0,24 0,-25 0</inkml:trace>
</inkml:ink>
</file>

<file path=ppt/ink/ink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6:15.71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-1 138,'0'0,"49"-18,75 18,-25 0,26 0,48 0,1 0,24 0,26 0,-26 0,-24 0,-50 0,-25 0,0 0,-99 0,50 0,-25 0,24 0,1 0,24 0,51 0,73 0,50 0,-25 0,125 0,-100 0,-99 0,74 0,-99 0,25 0,-50 0,-49 0,-25 0,49-18,-74 18,25 0,-25 0,49 0,-49 0,25 0,-25 0,50 0,-25 0,24 0,1 0,24 0,-49 0,25 0,-25 0,-25 0,24 0,26 0,-50 0,50 0,-1 0,-24 0,-25 0,25 0,0 0,0 0,-25 0,49 0,-49 0,25 0,0 0,0 0,24 0,-49 0,25 0,25 0,24 0,-49 0,49 0,1 0,-26 0,26 0,-1 0,-49 0,25 0,-25 0,-1 0,1 0,-25 0,25 0,-25 0,25 0,0 0,24 0,-49 0,50 0,-25 0,24 0,-49 0,50 0,24 0,-24 0,-25 0,24 0,1 0,24 0,1 0,-26 0,26 0,-1 0,1 0,-26 0,51 0,-26 0,1 0,-51 0,51 0,-50 0,24 0,-24 0,0 0,24 0,-49 0,25 0,25 0,-25 0,-1 0,1 0,0 0,50 18,-1-18,-49 0,-25 0,49 0,-49 18,25-18,-25 19,25-19,0 36,-25-36,25 36,-25-36,0 18,24 1,-24-1,0-18,0 36,0-36,-49 18,49-18,-50 18,25-18,-24 0,49 0,-50 0,25 0,-24 0,-26 19,1-1,-50-18,49 0,-49 0,25 0,-50 0,75 0,-25 0,74 0,0 0,-50 0,51 0,-1 0,25 0,-50 0,25 0,25 0,-24 0,-1-18,0 18,0 0,0 0,-24 0,-26 0,51 0,-26 0,-49 0,24 0,-24 0,25 0,-1 0,-49 0,-50 0,50 0,50 0,24 0,-74 0,25 0,49 0,-49 0,0 0,0 0,-25 0,24 0,1-19,-50 19,50 0,25 0,-26 0,26 0,-1 0,1 0,0 0,-1 0,50 0,-24 0,-1 0,25 0,0 0,1 0,-26 0,25 0,0 0,-24 0,-26 0,-49 0,50 0,-25-18,-25 18,24 0,1 0,0-18,49 18,1 0,-1 0,25 0,0-18,1 18,-1 0,-25 0,50 0,-25 0,-74-18,49 18,-24 0,0 0,24 0,25-18,-25 18,1 0,24 0,-49-19,49 19,0 0,0 0,0 0,1 0,-1 0,25 0,-25 0,0 0,0 0,25 0,-24 0,-1 0,0 0,25 0,-25 0,0 0,0 0,25 0,-24 0,-26 0,25 0,25 0,-25 0,1 0,-1 0,25 0,-25 0,-25 0,50 0,-24 0,-1 0,0 0,25 0,-25 0,-25 0,50 0,-24 0,-1 0,0 19,25-19,-25 0,0 0,-24 0,49 0,-25 0,-25 18,50-18,-49 0,49 0,-25 0,0 18,0-18,25 0,-24 0,-26 0,25 0,0 0,0 0,25 0,-24 0,-1 0,0 0,25 0,-25 0,0 0,1 0,24 0</inkml:trace>
</inkml:ink>
</file>

<file path=ppt/ink/ink1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35.39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0 105,'0'-25,"0"0,0 25,0 0,24 0,1 0,-25 0,25-25,0 25,0 0,-25 0,0 0,24 0,-24-24,0 24,25 0,-25 0,0 0,25 0,0 0,-25-25,0 25,0 0,0 0,0 25,-25-25,25 49,0-24,-25 25,25-50,0 49,0 1,-25-25,25 24,0-24,-24 0,24 0,0-1,0 1,0-25,0 25,0-25,0 50,0-50,0 24</inkml:trace>
  <inkml:trace contextRef="#ctx0" brushRef="#br0" timeOffset="2040">99 353,'0'0,"25"0,-25 0,24 0,1-25,-25 25,0-25,25 25,-25 0,0 0,25 0,0 0,-25 0,0-25</inkml:trace>
</inkml:ink>
</file>

<file path=ppt/ink/ink1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38.72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175 76,'0'0,"0"0,0-25,0 25,25 0,-25-24,0 24,0 0,-25 0,25 0,0-25,-25 25,0 0,25 0,-24 0,24 0,-25 0,25 0,-25 0,0 0,25 0,0 25,-25-25,25 24,0 1,0-25,0 25,0-25,0 0,0 0,0 25,25-25,0 25,-25-25,25 0,-25 24,25-24,-25 0,24 25,1-25,-25 25,25-25,-25 25,25-25,0 0,-25 25,24-25,-24 0,0 0,0 24,25-24,-25 25,0-25,0 0,0 25,0-25,0 25,0-25,0 25,0-25,0 24,0-24,-25 0,25 0,-24 25,-1-25,25 0,0 0,0 0,-25-25,25 1,0 24,0-25,0 25,0-25,0 0,0 0,0 25,0-24,0 24,0-25,0 0,0 25,0 0,0-25,0 25,0-25,25 25,-25 0,25 0,-25-24,0-1,0 25,0 0,0-25,0 25,0-25,0 25,-25-25,25 25,-25 0,25 0,0 0</inkml:trace>
</inkml:ink>
</file>

<file path=ppt/ink/ink1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41.40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447 50,'0'0,"0"-25,0 25,0 0,-25-25,0 25,25 0,-25 0,25 0,0 0,-24 0,-1 0,25 0,0 0,-25 0,25 25,0-25,-25 25,25-25,0 0,0 24,0-24,0 25,0 0,0-25,0 25,0-25,0 0,0 0,0 25,0-25,25 0,-25 0,25 0,0 0,-25 0,24 0,-24 0,0 0,0 0,25-25,-25 25,25 0,-25-25,0 0,0 25,0 0,0 0,0 25,0-25,0 25,0-25,0 25,0-1,0 26,0-25,0-25,0 49,0-49,-50 50,50-50,0 25,-24 0,-1-1,0-24,25 0,-25 25,25-25,-49 25,49-25,-25 25,0-25,25 0,-50 0,50 0,-24 25,24-25,-25 0,0 24,0-24,25 0,-25 0</inkml:trace>
</inkml:ink>
</file>

<file path=ppt/ink/ink1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7:49.00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inkml:trace>
</inkml:ink>
</file>

<file path=ppt/ink/ink1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6:51.96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49,'0'0,"0"0,0 25,0-25,0 25,0-25,0 25,0 0,0-1,0-24,0 25,0 0,0 0,0-25,0 25,0-25,0 24,0 1,0-25,0 25,0-25,0 0,0-25,0 0,0 25,0-24,0 24,0-50</inkml:trace>
  <inkml:trace contextRef="#ctx0" brushRef="#br0" timeOffset="680">0 99,'0'-25,"0"25,0 0,25 25,-25-25,50 50,-25-50,-25 24,24-24,1 50,0-50,-25 0,0 0,0 0,0 0,50-50,-50 26,0-1,0 0,24 0,-24 25,25-25,-25 25,0 0,0 25,0 0,0-25,0 25,0 0,0-1,25 1,-25-25,0 25,0 0,0-25,0 25,0-25,25 24,-25-24,0 25,25-25,-25 25,0-25,0 25,0-25</inkml:trace>
  <inkml:trace contextRef="#ctx0" brushRef="#br0" timeOffset="2330">496 124,'25'-25,"-25"0,25 0,-25 25,25 0,0 0,-25-24,24-1,-24 25,0 0,25 0,-25 0,0 0,0 25,0 24,0-24,0-25,25 50,-25-26,0 1,0 0,0-25,0 50,0-50,0 24,0-24,0 25</inkml:trace>
  <inkml:trace contextRef="#ctx0" brushRef="#br0" timeOffset="3580">521 347,'0'0,"0"0,25 0,0 0,-25 0,25 0,-1 0,26 0,-25 0,0 0,-25 0,24 0,-24 0,25 0,0 0,-25 0,25 0,-25 0,25 0,-1 0,-24 0,25 0,-25 0,25 0,-25 0,25 0</inkml:trace>
</inkml:ink>
</file>

<file path=ppt/ink/ink1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7:19.126"/>
    </inkml:context>
    <inkml:brush xml:id="br0">
      <inkml:brushProperty name="width" value="0.05292" units="cm"/>
      <inkml:brushProperty name="height" value="0.05292" units="cm"/>
      <inkml:brushProperty name="color" value="#002060"/>
      <inkml:brushProperty name="fitToCurve" value="1"/>
    </inkml:brush>
    <inkml:brush xml:id="br1">
      <inkml:brushProperty name="width" value="0.05292" units="cm"/>
      <inkml:brushProperty name="height" value="0.05292" units="cm"/>
      <inkml:brushProperty name="color" value="#EA700D"/>
      <inkml:brushProperty name="fitToCurve" value="1"/>
    </inkml:brush>
  </inkml:definitions>
  <inkml:trace contextRef="#ctx0" brushRef="#br0">5903 1641,'0'0,"0"0,25 25,0-25,-25 0,25 25,-25-25,25 25,-1-1,-24-24,25 0,-25 0,0 25,25-25,-25 0,25 0,-25 0,25 0,-25 0,24 0,-24 0,0 0</inkml:trace>
  <inkml:trace contextRef="#ctx0" brushRef="#br0" timeOffset="880">6226 1641,'0'0,"0"0,0 0,0 0,0 25,0 0,-25 0,0-25,25 24,0 1,0 0,-25-25,25 25,-24 0,-1-1,25-24,0 0,-25 25,25-25,0 0,-25 0,0 25,25-25,0 0,-24 0,24 0,-25 25,0-25,25 25,0-25,-25 0,25 0,0 25,-25-25,25 0,0 0,0 24</inkml:trace>
  <inkml:trace contextRef="#ctx0" brushRef="#br0" timeOffset="2360">6251 1939,'0'0,"24"0,1 0,-25 0,0-25,25 25,-25 0,25 0,0 0,-25 0,25 0,-25 0,0 0,0 0,0 0,0 25,0-25,24 0,-24 25,0 0,0-25,0 24,0-24,-24 25,24-25,0 25,-25-25,0 0,25 0,-25 0,25 0,-25 0,25 25,-25-25,1 0,24 0,-25 25,0-25,25 0,0 0,0-25,25 25,0-25,-1 0,-24 25,25 0,-25 0,50-25,-25 25,0 0,-25 0,24 0,26 0,-50 0,25 0,-25 0,25 0,-1 0,-24 0,0 0,25 0,-25 25,25-25,-25 25,0-25,0 0,0 25,0 0,0-25,0 24,0-24,0 25,0-25,0 0,0 0,0 0,0 25,-25-25,25 25,-25-25,1 0,-1 0,0 25,0-25,0 0,1 0,-1 0,25 0,-25 0,0 0,0 0,25 0,-25 0,1 0,24 0,-25 0,25 0,-25 0,25 0,-25 24,0-24,25 0,-24 25,24-25,-25 0,0 0</inkml:trace>
  <inkml:trace contextRef="#ctx0" brushRef="#br0" timeOffset="22790">0 1021,'0'0,"25"0,0 0,-1 0,26 25,-25 0,49-25,-24 25,-50-25,25 24,-1-24,-24 0</inkml:trace>
  <inkml:trace contextRef="#ctx0" brushRef="#br0" timeOffset="23420">422 947,'0'0,"0"0,0 25,0-25,0 24,0 1,0 25,0-50,0 25,0-25,0 24,0-24,0 25,0 0,0-25,0 25,-25 0,25-1,-25 1,25-25,-25 25,25 0,-25-25,25 0,0 25,-24-25,24 0,0 0,0 24,-25-24,25 0,0 25,-25-25,0 0</inkml:trace>
  <inkml:trace contextRef="#ctx0" brushRef="#br0" timeOffset="24920">422 1393,'24'0,"-24"0,0 0,0-25,25 25,-25 0,25 0,-25-24,25 24,-25 0,25 0,-25 0,0 0,0 24,0 1,24-25,-24 25,0-25,0 25,0-25,0 25,0-1,0-24,0 25,0-25,-24 0,24 25,0-25,0 25,0-25,0 0,0 0,0-25,49 25,-49 0,50 0,-1-25,-49 25,25 0,-25 0,25 0,0 0,24 0,-49 0,50-25,-25 25,-25-24,0 24,0 0</inkml:trace>
  <inkml:trace contextRef="#ctx0" brushRef="#br0" timeOffset="26520">1811 897,'24'0,"-24"0,25 0,-25 25,0-25,50 50,-50-50,25 0,-25 24,0-24,24 0,-24 0,25 0,-25 0,0 25,25-25,-25 0,25 0,0 0,-25 0,0 0,0 0,24 0,-24-25,0 25,0-24,50 24</inkml:trace>
  <inkml:trace contextRef="#ctx0" brushRef="#br0" timeOffset="27080">2208 847,'0'0,"0"0,0 25,0 0,0 25,0-25,0-25,-25 49,25-24,-25 0,25 0,-25-1,-25 1,50-25,0 25,-24-25,24 25,-25 0,25-25,-50 24,50-24,-25 0,25 25,-24-25,-1 0,25 0,-25 0,25 25,-25-25,25 0,-25 0</inkml:trace>
  <inkml:trace contextRef="#ctx0" brushRef="#br0" timeOffset="27940">2158 1220,'0'0,"0"0,25 0,-25-25,49 0,-49 25,25 0,-25 0,25 0,0 0,-25 0,0 0,0 0,25 0,-25 25,0-25,24 0,1 25,-25-25,0 24,0-24,0 25,25 0,-25-25,0 25,0-25,0 25,0-1,0-24,0 25,0-25,0 25,0-25,0 25,-25-25,0 0,25 25,0-25,-24 0,24 0,0 0,0 24,0-24,0 0,0 0,0 0,49-24,-49 24,50-25,-25 25,24-25,-49 25,50-25,-25 25,-1 0,-24 0,25 0,-25 0,25 0,0 0,-25 0,0-25,25 25,-25 0,24 0,1 0,-25-24,25 24,-25 0,25 0</inkml:trace>
  <inkml:trace contextRef="#ctx0" brushRef="#br0" timeOffset="30520">3398 699,'0'0,"0"24,0-24,25 25,0 0,0 25,-1-26,1 1,-25-25,25 25,0-25,-25 25,0-25,0 0,25 0,-25 0,24 0,1 0,-25 0</inkml:trace>
  <inkml:trace contextRef="#ctx0" brushRef="#br0" timeOffset="31190">3795 699,'0'0,"0"24,0 1,0 0,0 25,0-50,0 49,-25 26,0-75,25 25,0-1,-24 1,-1-25,25 25,-25-25,25 25,0 0,0-25,-50 24,50-24,-49 25,49 0,-25-25,-49 0,74 0,0 25,-25-25</inkml:trace>
  <inkml:trace contextRef="#ctx0" brushRef="#br0" timeOffset="32330">3745 1220,'25'0,"-25"0,0 0,25 0,-25-25,0 25,0 0,0-25,25 25,-25 0,0-25,25 25,-1 0,-24 0,25 0,-25 0,0 25,25-25,-25 25,0-25,0 25,0-25,0 24,0 1,0-25,0 25,0-25,0 25,0 0,-25-1,0-24,25 25,-24 0,24-25,0 0,-25 0,25 0,0 25,0-25,-25 0,25 25,0-25,0 0,25 0,0 0,24 0,1 0,-25 0,24 0,-24 0,0 0,0 0,24 0,-24 0,-25 0,25 0,-25 0,25 0,0 0,-25-25,0 25,0 0,-25 0,0-50</inkml:trace>
  <inkml:trace contextRef="#ctx0" brushRef="#br0" timeOffset="46030">2232 1964,'0'0,"25"0,-25 0,0 0,25 0,-25 0,0 25,25-1,-25-24,0 0,0 25,25-25,-25 0,24 25,-24-25,0 0,0 25,25-25,-25 25,0-25,0 24,25-24,-25 0,25 0,-25 25,0 0,0-25,25 0,-25 25,0-25,0 0,0 25,24-25,-24 0,0 0,0 24,25-24,-25 0</inkml:trace>
  <inkml:trace contextRef="#ctx0" brushRef="#br0" timeOffset="48090">2580 1964,'0'0,"0"0,0 0,0 0,-25 25,25-1,0-24,0 0,-25 25,25-25,-25 25,25 0,0-25,-25 25,25-25,0 24,-24-24,-1 0,25 25,0 0,0-25,-25 0,25 25,0-25,0 25,-25-25,25 24,0-24,0 0,-25 25,25-25,-24 25,24-25,0 0,0 25,-25-25,25 25,0-25,0 0,-25 24,25-24,-25 0,25 0,0 0</inkml:trace>
  <inkml:trace contextRef="#ctx0" brushRef="#br0" timeOffset="49760">2505 2212,'0'0,"0"0,25 0,-25 25,0-25,0 0,25 24,-25 1,25-25,-25 25,24-25,-24 25,0-25</inkml:trace>
  <inkml:trace contextRef="#ctx0" brushRef="#br0" timeOffset="50470">2704 2261,'24'-24,"-24"24,25 0,-25-25,0 25,25 0,-25 0,25-25,0 25,-25 0,24 0,-24 0,25 0,-25 0,0 0,0 25,0-25,25 25,-25-1,0 1,0-25,0 50,0-50,0 25,0-25,0 24,-25 1,25-25,-25 0,25 25,0-25,-24 0,24 0,0 25,-25-25,25 0,0 0,49 0,-24 0,25-50,-25 50,24 0,-24-25,0 25,24 0,-24 0,-25-24,25 24,-25 0,0 0,25 0,0 0,-25-25,0 25</inkml:trace>
  <inkml:trace contextRef="#ctx0" brushRef="#br0" timeOffset="52000">3770 1939,'25'0,"0"0,-25 0,25 0,-1 25,1-25,-25 25,25-25,0 24,0 1,-25-25,24 25,1-25,-25 0,25 25,-25 0,25-25,0 24,-1-24,-24 25,25-25,0 25,-25-25,0 0,25 0,-25 25,25-25,-25 0,0 0,0 0,-25 0</inkml:trace>
  <inkml:trace contextRef="#ctx0" brushRef="#br0" timeOffset="53530">4117 1840,'0'0,"0"24,0 1,0-25,0 25,-24 0,24 0,0-25,-50 25,50-25,0 24,-25-24,25 25,-25 0,25-25,-24 25,24 0,-25-25,25 24,-25 1,0 0,25-25,-25 25,25-25,0 25,0-1,0-24,0 25,0-25</inkml:trace>
  <inkml:trace contextRef="#ctx0" brushRef="#br0" timeOffset="55110">4266 2137,'0'0,"25"0,-25 0,25 0,-25 0,0-24,0 24,25 0,-25 0,0 0,25 0,-1 0,-24 0,25 0,-25 0,25 0,-25 0,25 0,-25 0,25 0,-25 0,0 0,0 24,0-24,0 25,0 0,0-25,0 25,0-25,0 25,0-1,0-24,0 0,0 25,0-25,0 0,-25 25,25-25,-25 25,25-25,0 25,-25-25,25 0,0 0,-25 0,25 24,-24-24,24 0,0 0,0 0,0 0,0 0,24 0,-24 0,25 0,0 0,0 0,24 0,-49-24,25 24,-25 0,25 0,-25 0,25 0,0 0,-25-25,0 25,24 0,-24 0,25 0,0 0,-25 0,0 0,0-25</inkml:trace>
  <inkml:trace contextRef="#ctx0" brushRef="#br1" timeOffset="-110701.73">4415 525,'0'0,"0"25,0-25,0 25,0-1,25 26,-25-50,0 50,0-1,0-49,0 25,0 0,25 0,-25-1,0 26,25-50,-25 25,0 0,0-25,24 25,-24-1,0 1,0-25,0 25,25 0,-25 0,50-25,-50 0,0 0,0 24,0-24,0 25,0-25,0 50,0-50,25 49,-25-49,0 25,0-25,0 25,0-25,0 25,0 0,0-25,0 24,24-24,-24 50,0-50,0 25,25 0,-25-1,25 26,-25-50,0 50,0-50,50 24,-50 1,0 0,0-25,0 25,0-25,0 25,24-1,-24-24,0 25,0-25,0 25,25 0,-25 0,0-25,25 49,-25-49,0 25,0 0,25 0,-25 0,0-25,25 0,-25 24,0 1,0-25,0 25,0-25,24 0,-24 25,0 0,0-25,0 0,0 24,0-24,25 25,-25-25,25 25,-25 0,0-25,0 25,0-1,0 1,0-25,0 25,0-25,0 25,0 0,0-25,25 0,-25 24,0-24,0 25,0-25,0 25,25 0,-25-25,0 25,0-25,0 24,0 1,0-25,0 0,24 25,-24-25,0 25,25-25,-25 0,0 0,25 0,-25 0,50 0,-50 0,49 0,-24 0,74 0,-74 0,25 0,24 0,-49 0,25 0,-50 0,24 0,26 0,-25 0,24 0,-24 0,25-25,-25 25,24 0,-49 0,50 0,-25 0,-1 0,1 0,0 0,25 0,-50 0,49 0,-49 0,50 0,-25-25,-1 25,-24-25,25 25,0 0,-25-24,50 24,-26 0,1 0,75 0,-100 0,74 0,-49 0,24-25,1 25,24-25,1 25,-75-25,49 25,-24 0,25 0,-25 0,24-25,-49 25,50 0,-25 0,-1 0,1 0,0 0,-25-24,25 24,0 0,-25-25,0 25,24 0,-24 0,25 0,-25-25,25 25,-25 0,25 0,-25 0,0-25,0 25,0-25,0 1,0 24,25-25,-25-50,0 75,0-49,0 24,0 0,0 0,0-49,0 49,0-25,0-24,0 24,-25-24,25 49,0-24,-25-1,25 0,-25 26,25-1,0-25,0 50,0-49,-25 49,25-25,-24 25,24-25,0 0,0 25,-25-25,25 25,0-24,0-1,-25 0,0 0,25-24,0 49,0-25,-25 0,1 0,24-24,0 49,-25-50,0 0,25 25,-25 1,25-26,-25 0,25 26,0-26,0 25,0 0,0-24,-24 49,24-25,0 0,0 0,-25-24,25 49,0-25,0 25,0-25,0 25,0 0,0-25,0 1,0 24,0-25,0 25,-25-25,25 0,0 25,0-25,0 25,0-24,0 24,-25-25,25 0,-25 25,25-50,0 50,0-24,-24 24,24-25,0 25,-25 0,0 0,25 0,0-25,-25 25,25-25,0 25,-25 0,25 0,-49 0,-1 0,-24 25,49-25,-74 0,49 25,-74 0,99-25,-124 24,50 1,74-25,-74 25,74-25,1 0,-26 0,50 0,-25 0,0 25,1-25,24 0,-25 0,0 0,0 0,0 0,-24 0,24 0,0 0,-24 0,49 0,-25 0,0 0,0 0,25 0,-50 25,50-25,-24 0,24 0,-25 0,25 0,-25 0,0 24,25-24,-25 0,25 0,-24 0,24 0,-25 0,0 0,25 0,-25 0,25 0,-25 25,1-25,24 0,-25 0,25 0,-25 0,25 0,-25 0,0 25,1-25,-1 0,0 0,0 0,0 0,25 25,-24-25,24 0,-25 0,25 0,-25 25,0-25,25 0,-25 0,25 24,-24-24,-1 25,25-25,0 0,-25 0,0 25,0-25,25 0,-24 0,24 25,-25-25,25 0,-25 25,0-25,25 0,-25 0,25 0,-24 0,24 0,-25 0</inkml:trace>
</inkml:ink>
</file>

<file path=ppt/ink/ink1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7:01.94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25,'0'0,"24"0,1 25,0-25,0 24,-25-24,49 50,-24-50,0 25,0-25,-25 25,0-25,0 24,25-24,-25 0,0 0,0 25,24-25,1 25,-25-25,0 25,0 0</inkml:trace>
  <inkml:trace contextRef="#ctx0" brushRef="#br0" timeOffset="2240">248 0,'0'0,"-25"0,25 0,-25 0,25 25,-25-25,25 0,0 25,-25-1,25-24,-24 0,24 25,-25 0,25 0,0-25,0 0,0 25,-25-25,0 0,25 0,0 24,0-24,-25 25,25 0,0-25,0 0,0 25,-24-25,24 0,0 0</inkml:trace>
  <inkml:trace contextRef="#ctx0" brushRef="#br0" timeOffset="3410">421 198,'25'0,"-25"0,0 0,25 0,-25 25,25-25,-25 25,0-25,0 25,0 0,0-25,0 24,0-24,0 25,-25-25,25 0,0 0,0 0,25 0,-25 0,24 0,-24 0,25 0,0-25,-25 25,25 0,-25 0,0 0,0 25,25-25,-25 0,0 25,0 0,0-25,0 25,0-25,0 25,0-1,0-24,-25 0,0 0,0 25,25-25,-25 0,25 0,-49 0,49 0,-50 0,50 0,-25 0,1 0,-1 0,25 0,-25 0,25 0,-25 0,0 25,25 0,-24-25</inkml:trace>
</inkml:ink>
</file>

<file path=ppt/ink/ink1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7:07.67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25,'0'0,"0"0,0 24,49 1,-24 0,25 0,-25 24,-1-49,1 0,0 25,-25-25,25 25,-25-25,25 25,-25-25,24 0,1 25,-25-25,0 0,25 24,-25-24,0 0,25 0,0 25,-25-25,0 25,24-25,-24 0,25 25,-25-25,0 0,0 0</inkml:trace>
  <inkml:trace contextRef="#ctx0" brushRef="#br0" timeOffset="1080">347 0,'0'0,"-25"0,25 0,-24 0,24 25,-50-1,25-24,0 50,1-50,-1 25,0 0,25-25,-50 24,50-24,-24 25,24 0,0-25,0 0,0 25,-25-25,25 0,0 25,-25-25,25 24,0-24,0 25</inkml:trace>
  <inkml:trace contextRef="#ctx0" brushRef="#br0" timeOffset="1970">496 223,'0'0,"0"0,25 0,-25-25,25 25,0 0,-25 0,0-25,24 25,-24 0,25 0,-25 0,0 0,0 0,25 25,-25-25,0 25,25-25,-25 25,0 0,0-25,0 0,-25 0,25 0,0 24,-25-24,25 0,0 0,0 0,25 0,-25-24,25 24,-25 0,25 0,-25-25,0 25,24 0,1 0,-25 0,25 0,-25 0,0 25,25-25,0 0,-25 24,0-24,24 25,-24 0,0-25,0 25,0-25,0 25,0-25,0 24,0-24,0 25,0-25,0 25,-24-25,-1 0,25 25,-25-25,25 0,-25 0,0 0,25 0,-24 0,-1 0,0 0,25 0,-25 0,-49 0,74 0,-25 0,25 25,-50-25,50 0,-25 0,25 0</inkml:trace>
</inkml:ink>
</file>

<file path=ppt/ink/ink1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2:45.041"/>
    </inkml:context>
    <inkml:brush xml:id="br0">
      <inkml:brushProperty name="width" value="0.05292" units="cm"/>
      <inkml:brushProperty name="height" value="0.05292" units="cm"/>
      <inkml:brushProperty name="color" value="#EA700D"/>
      <inkml:brushProperty name="fitToCurve" value="1"/>
    </inkml:brush>
    <inkml:brush xml:id="br1">
      <inkml:brushProperty name="width" value="0.05292" units="cm"/>
      <inkml:brushProperty name="height" value="0.05292" units="cm"/>
      <inkml:brushProperty name="color" value="#00B050"/>
      <inkml:brushProperty name="fitToCurve" value="1"/>
    </inkml:brush>
  </inkml:definitions>
  <inkml:trace contextRef="#ctx0" brushRef="#br0">5501 4089,'0'0,"0"25,25-25,-25 25,0-25,0 49,0 1,0-25,0 49,25-49,-25 24,24 1,-24 0,0-26,25 51,0-25,-25-50,25 49,-25-24,0 0,0 0,49-1,-49 26,0-50,25 50,-25-26,0 26,0-25,25 24,0-24,-25 0,0 25,0-26,0 26,0-25,0-25,25 25,-25-1,0 1,0-25,0 25,0 0,0 0,0-25,0 24,0 1,25 0,-25-25,0 25,0 0,24-1,-24-24,0 25,0 0,0 0,0-25,0 25,0-1,0 1,0-25,25 0,-25 25,0 0,0-25,0 25,25-25,-25 0,0 25,25-25,-25 0,0 49,0-49,0 25,25-25,-1 0,1 0,50 0,-26 0,50 0,-74 0,99 0,-74 0,24 0,-49 0,25 0,-1 0,1 0,-25-25,-1 25,26 0,-50 0,50 0,-50 0,25 0,24 0,-49 0,25 0,-25 0,50 0,-26 0,26 0,-25 0,24 0,-24 0,-25 0,50 0,-50 0,25 0,-25 0,24 0,1 0,-25 0,25 0,-25 0,50 0,-50 0,24 0,1 0,0 0,0 0,-25 0,49 0,-49 0,25 0,0 0,0 0,24 0,-24 0,25 0,-25 0,24 0,-49 0,50 0,-25 0,-25 0,25 0,-1-25,-24 25,25 0,-25 0,25 0,-25-24,25 24,0-25,-25 25,24 0,-24 0,25-25,0 25,-25-25,0 25,0 0,0-25,25 25,-25-25,0 25,0-24,25 24,-25 0,0 0,0-25,24 0,-24 25,0-25,0 25,0-25,0 25,25-24,-25-1,0 25,0-25,0 0,0 0,25 25,-25-49,0-1,0 50,0-25,0 1,25-1,-25-25,0 25,0 25,25-49,-25-26,0 75,0-49,0 49,0-25,0 0,0 0,0 1,0-1,0 0,0 25,0-25,0 25,0-25,0 1,0 24,0-25,0 25,0-25,0 25,0-50,0 50,0-49,0 49,0-25,0-25,0 50,-25-49,25 49,0-25,-25 0,25 0,0 0,0 25,0-49,0 49,0-25,0 0,-25 0,25-24,0 24,0 0,-25 25,25-25,0 25,0-49,0 49,0-25,0 0,0 0,0 25,-24-24,24 24,0-25,0 0,0 25,0-25,-25 25,25 0,0-25,0 1,-25 24,25 0,0-25,0 25,0 0,0-25,-25 25,25-50,0 50,0-24,0 24,-25 0,25-25,0 0,0 25,-24-25,24 25,0-25,-25 25,25-24,0 24,0 0,0-25,-25 0,25 0,0 25,0 0,-25 0,0 0,25-25,0 25,-24 0,-26 0,-25 0,26-25,-50 25,49 0,-49 0,24 0,-49 0,50 0,24 0,1 0,24 0,-25 0,50 0,-24 0,-1 0,25 0,-25 0,25 0,-25 0,25 0,-25 0,1 0,-26 0,25 0,-25 0,26 0,-51 0,75 0,-25 0,-24 25,49-25,-50 25,1-25,49 0,-25 0,25 0,-50 0,50 0,-25 25,25-25,-24 0,-1 0,0 0,25 0,-50 0,50 25,-24-25,-1 25,0-25,25 0,-25 0,0 0,1 0,-1 0,25 0,-25 0,0 0,25 24,0-24,-25 0,1 0,-1 0,0 0,0 0,25 0,-25 0,1 25,-1-25,0 0,25 0,-25 0,25 0,-25 0,0 0,25 0,-24 0,-1 0,0 25,-25-25,50 0,-24 0,-1 25,25-25,-25 0,25 0,-25 0,25 0,0 0,-25 0,25 25,-24-25,24 24,-25-24,25 0,-25 25,25-25,-25 25,25-25,0 25,0 0,0-25,0 24,0-24,0 25,0 0,0-25,0 25,0-25,0 25,0-25,0 24,0 1,25-25,-25 25,0-25,0 25,25 0,-25-25,0 24,0-24,25 25,-25-25,24 0,-24 25,0 0,0-25,0 0,0 25,25-25,-25 24,0-24,25 0,-25 25,0 0,0-25,0 0,25 0,-25 25,0-25,25 0,-25 25,0-25,0 24,0-24,24 0,-24 25,0-25,0 25,0-25,0 0,0 25,0 0,25-25</inkml:trace>
  <inkml:trace contextRef="#ctx0" brushRef="#br1" timeOffset="17810">267 368,'0'0,"25"0,-25 0,50 0,-1 0,-49 0,100 0,-1 0,-25 0,75 0,-99 0,74 0,-75 0,50 0,-24 0,-26 0,-24 0,0 0,25 0,-50 0,24 0,1-25,0 25,0 0,0 0,24 0,-24 0,25 0,-50 0,25 0,-1 0,1 0,25 0,-25 0,-1 0,1 0,-25 0,25 0,0 0,-25 0,25-24,24 24,-24 0,0-25,-25 25,25 0,-25 0,24 0,1 0,-25 0,25 0,-25 0,25 0,-25 0,0-25,25 25,-1 0,-24 0,25 0,-25 0,25 0,0 0,-25 0,25 0,-25 0,24 0,-24 0,25-25,0 25,-25 0,25 0,-25 0,25 0,-1 0,1 0,25 0,-50 0,49-25,26 25,-75 0,25-24,0 24,-1 0,-24 0,25 0,-25 0,25 0,-25 0,25 0,0 0,-25 0,24-25,26 25,-25-25,24 25,-24 0,0 0,0 0,0 0,-25-25,24 25,-24 0,25 0,-25 0,25 0,0 0,0 0,24 0,-49 0,25 0,0-25,-25 25,25 0,-25 0,24 0,-24 0,50-24,-50 24,50 0,24 0,-49 0,24 0,-49-25,50 25,-50 0,50 0,-50 0,0-25,25 25,-1 0,1 0,25 0,-1 0,-49 0,75 0,-26 0,-24 0,0 0,0 0,-25 0,25 0,-25 0,24 0,1 0,-25 0,50 0,-25 0,-25 0,24 0,-24 0,25 0,0 0,-25 0,25 0,24 0,-49 0,50 0,24 0,-74 25,25-25,-25 0,0 0,0 25,25-25,-25 24,0-24,0 25,0-25,25 25,-25-25,0 25,25 0,-25-1,0 1,0-25,0 25,24-25,-24 25,0-25,0 25,25-25,-25 24,0-24,0 25,25-25,-25 0,0 25,0-25,25 25,-25 0,0-25,0 0,0 25,25-25,-25 0,0 24,0 1,24-25,-24 0,0 25,0-25,25 0,-25 25,0-25,25 25,-25-1,25-24,-25 25,25-25,-25 25,25 0,-25-25,0 25,0-25,24 0,-24 24,0-24,25 25,-25 0,25-25,-25 0,0 0,0 25,25-25,-25 0,0 25,0-25,0 24,25-24,-1 0,-24 25,0-25,25 25,-25 0,0-25,0 25,0-25,0 24,25-24,-25 25,25 0,-25-25,0 25,0-25,0 0,0 25,0-1,25-24,-25 0,0 25,0-25,0 25,0-25,0 25,0 0,0-25,24 0,-24 24,0-24,0 25,0 0,0-25,0 25,25-25,-25 25,0-25,0 0,0 24,0 1,25-25,-25 25,0-25,0 0,0 25,0 0,25-25,-25 25,0-25,0 0,0 24,25-24,-25 25,0 0,0-25,24 0,-24 25,0-25,0 25,25-1,-25-24,0 25,0-25,0 25,0-25,25 0,-25 25,0 0,0-25,25 24,-25-24,0 25,0 0,0-25,0 25,25-25,-25 0,0 25,0-25,0 24,0 1,24-25,-24 25,0-25,0 25,0-25,0 25,25-25,-25 24,25-24,-25 25,-25 0,0-25,1 0,24 0,-25 0,0 0,0 0,0 25,25-25,-24 0,-1 0,25 0,-25 0,0 0,0 0,1 0,24 0,-50 0,25 0,0 0,1 0,-1 0,0 0,25 0,-25 0,25 0,-25 0,25 0,-24 0,-1 0,25 0,-25 0,-25 0,50 0,-25 0,1 0,24 0,-50 0,0 0,26 0,-51 0,75 0,-25 0,-24 0,24 0,0 0,0 0,1 0,24 0,-25 0,25 0,-25 0,25 0,-25 0,0 0,25 0,-24 0,24 0,-25 0,0 0,25 0,-25 0,-24 0,24 0,0 0,0 0,0 0,1 0,-1 0,0 0,0 0,0 0,1 0,-1 0,25 0,-50 0,-24 0,74 0,-50 0,25 0,-74 0,99 0,-50 0,26 0,-26 0,25 0,0 0,1 0,24 0,-50 0,50 0,-25 0,0 0,1 0,-26 0,0 0,26 0,-1 0,-50 0,75 0,-49 0,24 0,0 0,0 0,1 0,-26 0,50 0,-50 0,26 0,-1 0,0 0,0 0,0 0,25 0,-25 0,25 0,0 25,-24-25,-1 0,25 24,-25-24,25 0,-25 25,25-25,-25 0,1 0,-1 0,25 25,-25-25,0 0,25 0,-25 0,25 0,-24 25,-1-25,25 0,0 0,-25 0,25 0,-25 0,25 25,-25-25,1 24,-1-24,25 0,-50 0,25 25,1-25,-1 0,0 25,0-25,0 0,1 0,24 0,-25 0,25 0,-50 0,50 0,-25 0,25 0,-24 0,-1 0,0 0,0 0,0 0,-24 25,24-25,0 0,-49 0,49 0,0 0,25 0,-25 0,0 0,1 0,-1 0,25 0,-25 0,0 0,0 0,25 0,-24 0,24 0,-50 0,25 0,0 0,-24 0,49 0,-25 0,0 0,0 0,-24 0,49 0,-25 0,25 0,-25 0,0 0,25 0,-24 0,24 0,-50-25,50 25,-25 0,25 0,-25 0,1 0,-1-25,0 25,0 0,25 0,-25 0,1 0,-1 0,-25 0,50 0,-25 0,1 0,-1 0,25 0,-25 0,25 0,-25 0,0 0,0 0,1-25,-1 25,0 0,0 0,25 0,-25 0,25 0,-24 0,24 0,0-24,0-1,0 0,0 25,0-25,0 0,0 1,0-1,0-25,0 25,-25 25,25-49,0 24,0 0,0 0,0 25,0-24,0-1,0 25,0-25,0 25,0-25,0 25,0-25,0 1,0 24,0-25,0 25,0-25,0 0,0 25,0-25,0 25,-25-24,25 24,0-25,0 0,0 25,0-25,0 25,0-25,0 1,0 24,0-25,0 25,0-25,0 25,0-25,0 0,0 25,0-25,0 25,0-24,0-1,0 25,0-25,0 25,0-25,0 25,0-25,0 1,0 24,0-25,0 25,0-25,0 0,0 25,0-25,0 25,0-24,0 24,0-25,0 0,-25 25,25 0,0-25,0 25,0-25,0 1,0 24,0-25,0 25,0-25,-25 25,25-25,0 0,0 25,0-24,0 24,0-50,0 50,0-25,-24 25,24-25,0 1,0 24,0-25,0 25,0-25,0 25,0-25,0 0,0 25,-25-24,25 24,0-25,0 25,0-25,0 0,0 25,0-25,-25 25,25 0,0-24,0-1,0 25,0-25,0 25,0-25,0 25,0-25,0 0,0 25,0 0,0-24,-25 24,25 0,0 0,25 0,-25 0,25 0,-25 0,25 0,-25 0,24 0,1 0,-25 0,25 0,-25 0,25 0,-25 0,25 0</inkml:trace>
  <inkml:trace contextRef="#ctx0" brushRef="#br1" timeOffset="36220">1135 4139,'0'0,"25"0,-25 0,0 24,25 1,-25-25,0 25,0 0,0 0,0-1,0 1,0 0,0-25,0 25,25 0,-25-25,0 24,0-24,0 25,0 0,0-25,0 25,0-25,0 25,0-25,0 24,0 1,0-25,0 25,25-25,-25 0,0 25,24-25,-24 25,0-25,0 25,0-25,0 24,0-24,0 25,0 0,0-25,0 25,0-25,0 25,0-25,25 24,-25 1,0-25,0 25,0-25,0 25,0 0,0-25,0 24,0-24,0 25,0-25,25 25,-25 0,0 0,0-25,0 24,25 1,-25 0,0 0,0 0,0-25,0 24,0-24,0 50,0-50,0 25,25-25,-25 25,0-1,0-24,0 25,0 0,0 0,0-25,24 25,-24-25,0 24,0 1,0-25,0 25,0-25,0 25,25-25,-25 25,0-1,0-24,0 25,0-25,0 25,0 0,0-25,0 25,0-25,0 24,0-24,0 25,25 0,-25-25,0 25,0-25,0 25,0 0,0-25,0 24,0-24,0 25,0-25,0 25,0 0,0-25,0 25,0-25,0 24,0 1,0-25,0 25,0-25,0 25,0-25,25 25,-25-25</inkml:trace>
</inkml:ink>
</file>

<file path=ppt/ink/ink1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7:13.00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3,'0'24,"0"-24,0 25,0-25,0 25,0 0,0 0,0-25,0 24,0 1,0 0,0-25,25 0,-25 25,0 0,0-25,0 24,0-24,0 25,0-25,0 25</inkml:trace>
  <inkml:trace contextRef="#ctx0" brushRef="#br0" timeOffset="780">25 52,'0'0,"0"0,25 25,-25-25,0 25,0-25,24 49,-24-49,0 25,25 0,-25 0,25-25,-25 0,0-25,0 25,0-25,0 25,0-25,25 1,-25 24,0-25,0 25,0-25,0 25,25-25,-1 0,-24 25,25 0,-25-24,0 24,25 0,-25 0,0 0,0 0,0 49,0-24,0 0,25 0,-25 24,0-49,0 50,0-50,0 49,0-24,0-25</inkml:trace>
  <inkml:trace contextRef="#ctx0" brushRef="#br0" timeOffset="2160">546 77,'0'0,"0"-25,24 0,-24 25,0 0,25 0,0 0,-25 0,25-24,-25 24,25 0,-1 0,-24 0,0 0,0 0,25 24,-25 1,0-25,0 25,0-25,0 25,0 0,0-1,0 1,0 0,0 0,-25-25,25 0,0 25,0-25,0 24,0-24,-24 0,24 25,0-25,0 25,-25-25,25 0,0 25,0-25,0 0,25 0,-1 0,1-25,0 25,25 0,-26-25,1 25,25 0,-25-25,-1 25,1 0,-25 0,25 0,0 0,-25 0,25 0,-25 0,0 0,25 0,-1 0,-24-24,25 24,-25 0</inkml:trace>
</inkml:ink>
</file>

<file path=ppt/ink/ink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6:27.70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0,'0'0,"75"0,99 0,-1 0,-49 0,50 0,-50 0,0 0,-25 0,-24 0,-25 0,-1 0,-24 0,25 0,-26 0,1 0,-25 0,25 0,0 0,0 0,-25 0,25 0,24 0,26 0,-75 0,49 0,-24 0,0 0,24 0,1 0,0 0,-25 0,24 0,1 0,-1 0,-49 0,25 0,0 0,-25 0,25 0,-25 0</inkml:trace>
</inkml:ink>
</file>

<file path=ppt/ink/ink1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26.59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25 130,'0'25,"0"-25,0 24,0-24,0 50,0-25,0 0,0-1,0 1,0 0,0-25,0 25,24-25,-24 25,0-1,0-24,0 25</inkml:trace>
  <inkml:trace contextRef="#ctx0" brushRef="#br0" timeOffset="680">74 55,'25'0,"-25"-25,25 25,-25-24,0 24,25 0,-25 0,24 0,1 0,-25 0,25 0,-25 24,25-24,-25 0,25 25,-25-25,0 0,0 25,0-25,24 0,-24 25,0 0,0-25,0 25,0-25,0 24,0 1,0-25,0 0,-24 25,-1-25,25 0,-25 0,25 25,-25-25,0 0,-24 25,49-1,-25-24,25 0,-25 0,0 0,1 0,24 0,0 0,-25 0,25 0,0 0,25 0,-25 0,24 0,1 0,-25 0,25 25,0 0,0-25,-25 0,0 0,0 25,24-25,-24 25,25-25,0 0,-25 0,25 24,-25-24,0 25,25-25,-1 0,-24 25,25-25,-25 0,0 0,0 0,0 0</inkml:trace>
  <inkml:trace contextRef="#ctx0" brushRef="#br0" timeOffset="2230">893 6,'-25'0,"25"0,-25 0,25 0,-25 0,1 0,24 0,-25 0,0 0,25 0,-25 0,25 0,-25 0,25 0,0 24,-25-24,25 0,-24 0,24 0,0 25,-25-25,25 25,0 0,0-25,-25 0,25 25,0-25,0 0,0 0,0 25,25-25,-25 0,49 24,-49-24,25 0,0 0,-25 0,25 0,-25 0,0 0,25 0,-25 25,25-25,-1 0,-24 25,0 0,0-25,0 0,0 25,25-25,-25 0,0 24,0-24,0 25,0 0,0-25,0 25,0-25,0 25,0-1,-25-24,1 25,24-25,-25 0,25 0,-25 0,25 0,-50 0,25 0,-24 0,24 0,-25 0,1 0,49 0,-50 0,50 0,0 0</inkml:trace>
  <inkml:trace contextRef="#ctx0" brushRef="#br0" timeOffset="3910">0 80,'0'0,"0"25,0-25,0 25,0-25,0 25,0-25,0 24,0 1,0-25,0 25,0-25,0 25,25 0,-25-25,0 24,0-24,0 25,0-25,0 0,0 25,0 0,0-25,0 25,0-25,0 24,0 1,24-25,-24 0,0 25,0-25,0 25,0-25,25 0,-25 25,0-1,0-24,0 25,0-25,0 25,0-25,0 25</inkml:trace>
  <inkml:trace contextRef="#ctx0" brushRef="#br0" timeOffset="5470">1190 55,'25'0,"-25"0,25 0,-25-25,0 25,25 0,-25 0,0 0,0 25,25-25,-25 0,0 25,0-25,24 25,-24 0,0 0,0-1,0-24,0 25,0-25,-24 25,24-25,0 0,-25 25,25 0,-25-25,25 0,0 0,-25 0,0 0,25 24,0-24,0 0,0-24,0 24,25 0,-25-25,25 25,-25 0,25 0,-25 0,25 0,-1 0,-24 0,25 0,-25 0,0 25,25-25,-25 24,25-24,-25 0,0 25,0-25,0 25,0 0,0-25,0 25,0-25,0 24,0 1,0-25,0 25,0-25,0 25,-25-25,25 25,-25-25,25 24,-25-24,1 0,24 0,-25 0,25 0,-25 0,0 0,0 0,-24 0,24 0,0 0,-24 0,49 0,-25 0,25 0,0 0,25 0,-1 0,-24 0,25 0</inkml:trace>
</inkml:ink>
</file>

<file path=ppt/ink/ink1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34.37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0 223,'0'0,"0"0,25 0,-1 0,-24 0,25 0,0 0,0 0,-25-25,0 1,25 24,-1 0,-24 0,25 0,-25 0,25 0,-25 0,25 0,0 0,-25 0,24 0,-24 0,25 0,0 0,-25 0,25 0,0 0,-1 0,1 0,-25 0,25 0,0 0,0 0,-25 0,24 0,1 0,-25 0,25 0,-25 0,25 0,0 0,-25 0,24 0,-24 0,25 0,-25 0,25 0</inkml:trace>
  <inkml:trace contextRef="#ctx0" brushRef="#br0" timeOffset="1254">669 0,'0'0,"0"0,0 25,0-25,0 24,25-24,-25 25,0 0,25-25,-25 25,25-25,-25 25,25-25,-25 25,0-1,0-24,0 25,0-25,0 25,0 0,0-25,0 0,0 0,-25 25,0-25,25 24,-25-24,25 25,-49 0,49 0,-25 0,25-25,-25 0,25 24,-25-24,25 0,0 25,-25-25,25 25,0 0,0-25,0 0,0 25</inkml:trace>
</inkml:ink>
</file>

<file path=ppt/ink/ink1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37.76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223 74,'0'0,"0"0,0 25,0-25,0 25,0-1,0 1,0 0,0-25,0 25,0-25,0 49,0-49,0 25,0-25,0 25,-25 0,25-25,0 25,0-25,0 24,0-24</inkml:trace>
  <inkml:trace contextRef="#ctx0" brushRef="#br0" timeOffset="1250">0 124,'0'0,"0"0,25 0,-25 0,24-25,1 25,50 0,-75 0,49 0,26-25,-51 25,1 0,0 0,0-25,0 25,-1 0,-24 0,25 0,0 0,-25 0,25 0,-25 0,25 0,-1-25,-24 25,25 0,-25 0,0-24</inkml:trace>
</inkml:ink>
</file>

<file path=ppt/ink/ink1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40.23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25 150,'25'0,"-25"0,25 0,-25 0,24 0,1-25,-25 25,0 0,25 0,-25 0,0-25,25 25,-25-24,25 24,-25 0,25 0,-25-25,24 25,-24 0,0 0,0-25,25 25,-25-25,25 25,-25 0,0 25,0-25,0 25,0-25,0 25,0-1,0 1,-25 0,25 0,0 0,0-1,0 1,0-25,0 25,0 0,0-25,-25 25,25-25,0 24,0-24,0 25,0-25</inkml:trace>
  <inkml:trace contextRef="#ctx0" brushRef="#br0" timeOffset="1420">25 497,'0'25,"0"-25,-25 0,25 0,0 0,25 0,-25 0,50 0,-50-25,49 25,1-25,-50 25,25 0,0 0,-25 0,24 0,-24 0,25 0,-25-24,25 24,0 0,-25 0,0-25,25 25,-25 0,49-25,-24 25,0 0</inkml:trace>
</inkml:ink>
</file>

<file path=ppt/ink/ink1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43.47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0 100,'0'-25,"0"0,0 25,0 0,0-25,0 25,0 0,0-25,25 25,0 0,-25 0,24 0,-24 0,25 0,-25 0,0 0,25 0,0 0,-25 0,25 0,-25 25,0-25,0 0,0 25,24-25,-24 25,0-25,0 25,25-25,-25 24,0 1,0-25,0 25,0-25,0 25,0-25,0 25,0-25,0 24,-25-24,25 0,0 25,-24-25,24 25,0 0,-25-25,25 0,-25 0,25 25,-25-25,25 0,0 0,0 24,-25-24,1 0,24 0,0 0,0 0,0 0,0 0,0 0,0 0,24 0,1-24,0-1,25 25,-26 0,1 0,0-25,-25 0,50 25,-50 0,24 0,-24 0,0-25,50 25,-50 0,50 0,-50 0,25 0,-1 0,1 0,0 0,-25 0,0-24</inkml:trace>
</inkml:ink>
</file>

<file path=ppt/ink/ink1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45.46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74,'25'0,"-25"-24,0 24,24-25,-24 25,25 0,0 0,-25-25,0 25,25 0,-25 0,25 0,-25 0,24 0,1 0,-25 0,25 0,-25 0,25 0,0 0,-25 0,24 0,-24 0,0 0,25 0,-25 0,0 25,0 0,0-25,0 24,0-24,0 25,0-25,0 25,0 0,0-25,0 0,0 25,0-25,-25 49,1-49,24 0,-25 0,0 0,0 0,25 25,0-25,0 0,0 0,0 0,0-25,25 25,0 0,0-25,-1 25,-24 0,25 0,0-24,0 24,-25 0,25 0,-1 0,-24 0,25 0,-25 0,0 0,25 0,-25 0,0 24,0 1,25-25,-25 25,0-25,0 25,0-25,0 25,0-1,0 1,0 0,-25-25,0 25,0-25,25 0,-24 25,-1-25,0 24,0-24,0 0,1 25,-26-25,25 0,0 0,-24 0,49 0,-50 0,50 0,-25 0,25 0</inkml:trace>
</inkml:ink>
</file>

<file path=ppt/ink/ink1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48.28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124 0,'0'25,"-25"-25,25 25,-25-1,25 26,-24-25,-1 24,25-24,0 0,0-25,-25 25,25 0,0-25,0 0,0 0,0 0,25 0,0 0,24 0,-49 0,25 0,-25 0,25 0</inkml:trace>
  <inkml:trace contextRef="#ctx0" brushRef="#br0" timeOffset="830">273 198,'0'0,"0"0,0 25,0 0,0-25,0 25,0 0,0 0,0 24,0-24,0 0,0-25,0 25,0-25,0 24,0-24,0 25,0-25,0 0,-25 0</inkml:trace>
</inkml:ink>
</file>

<file path=ppt/ink/ink1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50.47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124 0,'0'0,"0"24,0 1,0-25,0 50,0-50,-25 25,0-1,25 1,-24-25,24 25,0 0,0-25,-25 25,0-25,25 24,0-24,0 0,0 0,0-24,0 24,0 0,0-25,25 0,0 25,24-25,-24 25,0-25,0 25,-1 0,-24 0,0 25,0-25,0 0,25 0,-25 25,0-25,0 0,25 25,-25 0,25-25,-25 0,0 24,0 1,0 0,0-25,0 25,0-25,-25 50,25-50,-50 24,50 1,-24-25,24 25,-50-25,25 25,0-25,1 25,-1-25,25 0,-25 0</inkml:trace>
  <inkml:trace contextRef="#ctx0" brushRef="#br0" timeOffset="1270">174 148,'0'0,"24"0,-24-24,25 24,50-25,-50 25,24 0,1-25,-25 25,-1-25,1 25,-25 0,25 0</inkml:trace>
</inkml:ink>
</file>

<file path=ppt/ink/ink1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8:53.23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272 0,'-24'0,"-1"25,25-25,-25 24,0 1,25-25,-25 25,25 0,0 0,-24-25,-1 49,25-49,0 25,-25-25,25 25,0 0,0-25,-25 49,25-49,0 25,0-25,0 25,0-25,0 25,25-25,-25 0,25 0,0 0,-1 0,1 0,-25 0,50 0,-50 0,25-25,-25 25,0 0,0-25,24 25,-24 0,0-25,0 0,0 25,0 0,-24 0,24 0,-25 0,0 0,0 0,0 0,1 25,-1-25,0 0,25 0,0 0,-25 0,25 0,-25 0,25 0,0 25,-24-25</inkml:trace>
</inkml:ink>
</file>

<file path=ppt/ink/ink1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9:11.66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0,'25'0,"-25"0,25 0,0 0,-25 0,25 0,-25 0,24 0,-24 0,50 0,0 0,-1 0,-24 0,25 0,-50 0,0 0,0 0,0 25,0 0,0 0,0-25,0 0,0 49,0-24,-25 0,25 0,0 0,-25 24,0-49,25 50,-25-1,25-49,-24 25,24 0,0 0,0-25,0 25,0-25,0 24,0 1,0-25</inkml:trace>
  <inkml:trace contextRef="#ctx0" brushRef="#br0" timeOffset="1170">50 224,'0'0,"0"0,25 0,0 0,-25 0,49 0,-24 0,25 0,-26-25,1 25,0-25,0 25</inkml:trace>
</inkml:ink>
</file>

<file path=ppt/ink/ink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6:28.91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0 202,'74'0,"125"-16,24-16,0 16,-24-16,-100 32,25 0,-25 0,-49-32,24 32,-24 0,24 0,1 0,-51 0,26 0,0 0,24 0,-74 0,25 0,24 0,-24 0,0 0,0 0,49 0,-74 0,25 0,25 0,-1 0,50 0,-24 0,24 0,0 0,25 0,-49 0,-1 0,25 0,-49 0,-1 0,-24 0,50 0,-75 0,49 0,-24 0,0 0,24 0,26 0,-26 0,26 0,24 0,-25 0,-49 0,25 0,-25 0,-25 0,24 0,26 0,-25 0,25 0,-1 0,1 0,-1 0,1 0,24 0,-24 0,0 0,-26 0,26 0,-25 0,-25 0,49 0,1 0,0 0,-50 0,49 0,26 0,-26 0,26 0,-26 0,50 0,1 0,-26 0,0 0,26 0,-76 0,-24 0,50 0,-50 0,50 0,-26 0,1 0,25 0,24 0,-24 0,49 0,-74 0,24 0,1 0,-25 0,-25 0,25 0,-1 0,26 0,-25 0,0 0,24 0,26 0,-1 0,50 0,-25 0,75 0,-25 0,-75 0,25 0,-49 0,-50 0,50 0,-1 0,-49 0,50 0,-25 0,74 0,-25 0,50 0,25 0,25 0,-50 0,24 0,26 0,-100 0,51 0,-51 0,0 0,-24 0,-25 0,-25 0,25 0,-1 0,1 0,-25 0,25 0,0 0,0 0,-1 0,26 0,-25 0,24 0,-24 0,25 0,-25 0,-1 0,26 0,-25 0,-25 0,49 0,-49 0,25 0,25 0,-50 0,49 0,-24 0,0 0,-25 0,25 0,24 0,-49 0,75 0,-50 0,24 0,-24 0,-25 0,50 0,-26 0,1 0,25 0,24 0,-24 0,-1 0,-24 0,25 0</inkml:trace>
</inkml:ink>
</file>

<file path=ppt/ink/ink1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9:13.57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405 25,'0'0,"0"0,0 0,-25 0,0 0,25 0,0 0,-25 0,25 0</inkml:trace>
  <inkml:trace contextRef="#ctx0" brushRef="#br0" timeOffset="640">156 50,'0'0,"0"0,0 0,0-25,0 25,0 0,0-25,25 25,-25 0,0 0,0 0,0 0,-25 0,25 0,-24 25,24-25,0 25,-25-25,25 25,0-25,0 24,0 1,0-25,0 25,0-25,0 25,0 0,0-25,0 24,0-24,0 25,0-25,25 0,-1 25,-24-25,25 0,-25 25,0-25,25 25,-25-25,25 0,-25 24,0 1,0-25,0 25,0-25,0 0,0 25,0-25,0 0,-25 0,25 25,-25-25,25 0,-25 0,1 0,24 0,-25 0,25 0,-25 0,25 0,-25 0,0 0,25 0,-24 0,24 0,0-25,0 25,0-25,0 25,0-25,0 0,0 25,0 0,0-24,24 24,1-25,-25 0,25 25,-25 0,25 0,-25-25,0 25,25 0,-1 0,-24-25,0 25,25 0,-25 0,25 0,0-24,-25 24,0-25,0 25,25 0,-25-25,0 25,0 0,25 0,-25-25,0 0,0 25,0-24,0 24,0-25,0 25,0-25,0 0,24 25,-24 0,0 0,-24 0,24 0,-25 0,25 0,-50 0,25 0,-24 0,24 0,0 0,25 0,-25 0,25 0,0 25,-25-25,25 0,0 25,0-25,0 0,0 25,0-25,0 24,-24 1,24-25,0 25,0-25,0 0,0 25,0 0,24-25</inkml:trace>
</inkml:ink>
</file>

<file path=ppt/ink/ink1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9:16.88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297 0,'0'0,"-24"0,24 0,-25 0,0 0,25 0,-25 0,25 0,-25 0,1 0,24 0,-25 0,25 25,0-25,-25 0,25 24,0 1,-25-25,25 0,0 25,-25-25,25 0,0 25,0 0,0-25,0 0,-24 0,24 24,0-24,0 0,24 0,1 0,-25 0,25 0,-25 0,25 0,-25 0,25 0,-25 0,24 0,-24 0,0-24,0-1,0 25,0-25,0 25,0 0,0-25,0 0,0 25,0-24</inkml:trace>
  <inkml:trace contextRef="#ctx0" brushRef="#br0" timeOffset="670">173 25,'0'0,"0"-25,25 25,-25 0,0 0,25 0,-25 0,25 25,-25-25,0 0,0 24,0 1,25-25,-25 25,0 0,0 0,0-25,24 24,-24-24,0 50,0-50,0 25,0-25,0 25,0-25,0 0,0 49,0-49,-24 0,24 25,-25-25,0 25,25 0,-25-25,25 0,-25 0,25 24,-49-24,24 0,0 0,0 0,25 25,-24-25,24 0,0 25,-25-25</inkml:trace>
</inkml:ink>
</file>

<file path=ppt/ink/ink1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09.08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 50,'25'49,"-25"-49,49 25,-49-25,25 25,-25 0,25-25,-25 24,25-24,-25 25,25-25,-25 0,0 25,24-25,-24 0,25 0,-25 25,25-25,-25 0,0 25,0-25,25 24,-25 1,0-25,0 0,25 25,-25-25</inkml:trace>
  <inkml:trace contextRef="#ctx0" brushRef="#br0" timeOffset="1490">350 0,'-24'0,"24"0,-25 0,25 25,-25-25,25 25,-25-25,0 24,0 1,25-25,0 25,-24-25,-1 25,25 0,0-25,-25 0,25 24,0 1,-25-25,0 25,25-25,0 25,-24-25,24 25,0-25,0 0,0 24,-25 1,0-25,25 25,0-25</inkml:trace>
  <inkml:trace contextRef="#ctx0" brushRef="#br0" timeOffset="4320">326 223,'24'0,"-24"25,25-25,-25 25,0-25,0 25,0-25,0 24,25-24,-25 25,0-25,0 0,0 25,0-25,0 25,0 0,0-25,0 24,0-24,0 25,25-25,-25 25,0 0,0-25</inkml:trace>
</inkml:ink>
</file>

<file path=ppt/ink/ink1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15.11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99,'0'-25,"0"-24,25 49,24 0,-49 24,50-24,-25 0,0 25,-1 0,-24-25,25 0,-25 0,0 25,25-25,-25 25,25-25,-25 25,0-25,0 24,25-24,-25 25,0-25,24 0,-24 25,0-25,0 25,25-25,-25 25</inkml:trace>
  <inkml:trace contextRef="#ctx0" brushRef="#br0" timeOffset="3560">397 0,'0'0,"0"0,-25 0,25 0,-25 0,25 0,0 25,-49-1,49-24,0 0,-25 25,25-25,-25 0,25 25,-25-25,25 25,-24-25,24 0,-25 0,25 25,0-25,0 0,-50 25,50-1,0-24,-25 0,25 25,-24-25,-1 25,25-25,0 0,-25 0,25 25,0-25,0 25,-25-25</inkml:trace>
  <inkml:trace contextRef="#ctx0" brushRef="#br0" timeOffset="4700">521 248,'0'0,"0"0,0 0,0 25,0-25,0 25,0-1,0 1,0 25,0-25,0-1,0-24,0 25,0 0,25 0</inkml:trace>
</inkml:ink>
</file>

<file path=ppt/ink/ink1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20.93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0,'0'0,"0"0,0 25,0-1,25-24,-25 25,0-25,25 25,0 0,-25-25,24 25,1 24,0-49,-25 25,25 0,0-25,-25 0,0 0,24 25,-24-25,25 0,-25 24,25-24,-25 0,0 25,25-25,-25 0,0 0,25 0,-25 25,0-25</inkml:trace>
  <inkml:trace contextRef="#ctx0" brushRef="#br0" timeOffset="1100">372 25,'0'0,"0"0,0 0,-49 24,24-24,25 25,-25 0,0 0,0-25,1 25,-1-25,25 24,-25 1,25 0,-25 0,0-25,25 25,0-25,-24 0,24 24,0-24,0 0,-25 0,25 25,-25-25,25 25,0-25,0 25,0-25</inkml:trace>
  <inkml:trace contextRef="#ctx0" brushRef="#br0" timeOffset="2180">447 322,'24'0,"-24"0,0 0,0 0,0 50,0-25,0 0,0-1,0 26,0-25,0 0,0-1,25 1,-25-25,0 25,0-25,0 0</inkml:trace>
</inkml:ink>
</file>

<file path=ppt/ink/ink1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24.83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99,'0'0,"0"25,0-25,0 25,0-1,0-24,0 25,0-25,25 0,-25 0,24 0,1 0,-25 0,25 0,-25 0,0 0,25 0,0 0,0 0,-25 0,0-25,24 25,-24 0,25-24</inkml:trace>
  <inkml:trace contextRef="#ctx0" brushRef="#br0" timeOffset="900">298 49,'0'0,"0"0,0 0,0 25,0 0,0-25,0 25,0-25,0 25,0-25,0 24,0 1,0-25,0 25,0-25,-25 0,25 25,0 0,0-25,0 24,-25-24,25 25,-25 0,25-25,-24 0,24 25,-25-25,0 0,25 0,0 0,-25 25,25-25,0 24,-25-24,0 25,25-25,0 25,-24 0,24-25,0 0,-25 0,25 25,0-25,-25 0</inkml:trace>
  <inkml:trace contextRef="#ctx0" brushRef="#br0" timeOffset="1950">397 471,'0'0,"0"-25,0 25,25 0,0 0,-25 0,0 0,0 0,0 25,0 0,0-25,0 25,0-25,0 25,0-25,0 24,0 1,0-25,0 25,0-25,0 25,0-25,0 25,0-25,0 24,0-24,0 25,0-25,-25 0,25 0,0 0,25 0,-25-25,24 25,76-24,-76 24,51 0,-26-25,26 0,-1 25,-49 0,0 0,0-25,-25 25</inkml:trace>
  <inkml:trace contextRef="#ctx0" brushRef="#br0" timeOffset="3780">1216 49,'0'0,"24"0,-24 0,0 50,50-50,-50 25,25 24,0-24,-25 0,24 0,-24-25,25 25,0-25,-25 0,25 0,-25 0,0 0,25 0,-25 0,24-25,-24 25,0-25,0 25,25 0,-25-25,0 25,0-25,25 25</inkml:trace>
  <inkml:trace contextRef="#ctx0" brushRef="#br0" timeOffset="4400">1563 0,'25'0,"-25"0,0 0,0 25,0-25,0 24,0 1,0 0,0-25,0 25,0 0,0-1,0-24,0 50,0-50,0 25,0 0,0-1,-25-24,25 0,0 25,0-25,0 25,-25-25,25 25,0-25,0 0,0 25,-25-25,25 0,-25 24,25-24,-24 0,24 25,0-25,-25 0,25 25,0-25,-25 0,0 0,25 0</inkml:trace>
  <inkml:trace contextRef="#ctx0" brushRef="#br0" timeOffset="5510">1885 421,'25'0,"-25"-24,0 24,0-25,0 0,0 25,0-25,0 25,25 0,-25 0,0 0,0 0,0 50,25-50,-25 0,0 25,0-25,0 24,0 1,0-25,0 25,0-25,0 25,0-25,0 25,0 0,0-25,0 0,0 24,0-24,0 25,-25 0,25-25,0 25,0-25,0 25,-25-25,25 0,0 0,0 0,0 0,0 0,0 0,25 0,0 0,24 0,-24-25,0 25,24 0,-24-25,0 25,0 0,-25 0,25 0,0 0,-25 0</inkml:trace>
</inkml:ink>
</file>

<file path=ppt/ink/ink1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32.47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24 124,'0'0,"0"0,25 0,-25 25,0-25,0 24,0-24,25 0,-25 25,0-25,25 0,-25 0,25 0,-25 0,24 0,-24 0,0 0</inkml:trace>
  <inkml:trace contextRef="#ctx0" brushRef="#br0" timeOffset="1320">297 49,'0'0,"0"25,0-25,0 25,0-25,0 25,0 0,0-25,0 24,0-24,0 25,0-25,0 25,0 0,0 0,-25-25,25 24,0 1,-24-25,24 0,-25 25,0-25,25 25,0 0,-25-25,25 24,0 1,-25-25,1 25,24-25,-25 0,25 25,0-25,-25 0,0 0,25 0,-25 0,25 0,-24 0</inkml:trace>
  <inkml:trace contextRef="#ctx0" brushRef="#br0" timeOffset="2800">24 198,'25'0,"0"0,-25 0,0 0,25 0,-25 0,0 25,25-25,-25 0,24 0,1 0,-25 0,25 0,-25 0,25 0,0 0,-25 0,24 0,-24 0,25 0,-25 0,25 0</inkml:trace>
  <inkml:trace contextRef="#ctx0" brushRef="#br0" timeOffset="3870">446 372,'0'0,"0"0,0-25,25 25,-25 0,0-25,25 25,-25 0,0 0,0 0,25 25,-25 0,0-25,0 25,0-25,0 24,0 1,0 0,0-25,24 25,-24 0,0-25,0 24,0-24,0 25,0-25,0 25,0 0,0-25,0 25,0-25,0 25,-24-25,24 24,0-24,0 25,-25-25,0 0,25 0,0 0,0-25,0 25,0 0,25-24,24 24,-49 0,25-25,0 0,0 25,-25 0,0 0,25-25,-25 25,24 0,-24-25,0 25,25 0,0 0,-25 0,25 0,-25-25,25 25,-1 0,26 0,-50 0,25-24,-25 24,25 0</inkml:trace>
  <inkml:trace contextRef="#ctx0" brushRef="#br0" timeOffset="6870">1289 74,'0'0,"0"0,0 0,0 25,0 0,25-25,-25 25,25-25,0 24,-25 1,25-25,-25 25,25-25,-1 25,-24-25,25 25,-25-1,25-24,-25 25</inkml:trace>
  <inkml:trace contextRef="#ctx0" brushRef="#br0" timeOffset="7860">1587 0,'0'0,"-25"0,25 0,0 25,0-25,0 24,0-24,0 0,-24 50,24-50,0 25,0-25,0 25,-25-25,0 0,25 49,-25-49,25 25,0-25,-25 25,25-25,-24 0,24 25,0-25,0 0,0 24,-25-24,25 0,0 25,0 0,-25-25,25 0,0 25,-25-25,25 0,0 25,-25-25,25 24,0-24,0 0,-25 25,25-25,0 0,0 25,-24-25,-1 0,25 0</inkml:trace>
  <inkml:trace contextRef="#ctx0" brushRef="#br0" timeOffset="9230">1289 149,'0'0,"0"0,0 24,0-24,25 25,-25-25,25 0,-25 25,0 0,25-25,-25 25,0-25,25 0,-25 24,0-24,25 25,-1 0,-24-25,25 25,-25-25,0 25,25-25,-25 24,0-24,0 0,25 0,-25 25,25-25,-25 25,0-25,0 0,24 25,-24 0,25-25,0 0</inkml:trace>
  <inkml:trace contextRef="#ctx0" brushRef="#br0" timeOffset="10060">1686 421,'0'-24,"25"24,-25 0,25-25,0 25,0 0,-25-50,24 50,-24 0,0 0,25 0,-25 0,25 0,-25 0,0 0,0 0,25 0,-25 25,0 0,0-25,0 25,0-1,0 1,0-25,0 0,0 25,0-25,0 25,-25-25,25 25,-25-25,25 0,0 0,-25 0,25 0,0 0,0 0,0-25,0 25,0 0,0 0,0-25,25 25,0 0,-25 0,25 0,-25 0,25 0,-1 0,-24 0,25 0,-25 0,25 0,-25 0,50 25,-50 0,24-25,1 24,-25-24,25 25,-25-25,0 25,0 0,0-25,0 25,0-25,0 0,0 0,0 25,0-25,-25 0,0 0,25 24,-24-24,-1 0,0 0,25 0,-25 0,25 0,-25 0,1 0,24 0,0 0,0-24,-25 24,25 0,0 0,-25 0</inkml:trace>
</inkml:ink>
</file>

<file path=ppt/ink/ink1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44.50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50 25,'0'0,"0"0,0 25,0-25,0 25,0 0,49-1,-49-24,25 50,0-50,-25 50,50-26,-50 1,24 0,1 0,-25-25,0 25,25-25,-25 0,0 24,0-24</inkml:trace>
  <inkml:trace contextRef="#ctx0" brushRef="#br0" timeOffset="940">323 0,'0'0,"0"0,0 0,-25 50,25-50,-25 50,0-26,25 1,-25 25,25-50,-24 25,24-1,-25 1,0 0,25 0,0-25,-25 25,0-1,25 1,0-25,-24 25,24 0,0-25,0 0,-25 0,25 25,0-25,0 24,0-24,-25 0,0 0</inkml:trace>
  <inkml:trace contextRef="#ctx0" brushRef="#br0" timeOffset="2040">447 273,'0'0,"24"0,-24 0,25 0,-25 0,0 0,25 0,0 0,-25 0,0 0,0 0,0 25,25-25,-25 25,0 0,0-25,0 24,0-24,0 25,0-25,0 25,0-25,0 25,0-25,0 0,0 0,24 0,1 0,0-25,-25 25,25 0,-25 0,49 0,-49 0,25 0,0 0,0 0,-25 0,0 0,25 25,-25-25,25 0,-25 25,24-25,-24 0,0 0,0 24,0 1,0-25,0 25,0-25,0 0,0 25,-24-25,24 0,-25 25,25-25,-50 24,50-24,-25 0,-24 0,49 0,-50 0,50 0,-25 0,0 0,-24 0,-1 0,25 0,-24 0,49 0,-50 0,50 0,-25 0,25 0</inkml:trace>
  <inkml:trace contextRef="#ctx0" brushRef="#br0" timeOffset="7590">99 1141,'0'0,"0"0,0 0,25 25,-25-25,25 0,-25 25,25-25,0 50,-25-50,24 24,-24-24,25 0,-25 0,0 25,25-25,-25 25,25-25,-25 0,25 0,-25 25,0-25,0 0</inkml:trace>
  <inkml:trace contextRef="#ctx0" brushRef="#br0" timeOffset="8560">422 893,'0'0,"25"0,-25 0,0 25,0 0,0-25,0 25,0-25,0 25,0-1,0-24,0 25,0-25,0 25,0-25,0 25,0 0,0-25,0 0,0 24,0-24,0 25,0 0,0-25,-25 25,25-25,-25 25,25-25,0 24,-25 1,25-25,0 50,-25-50,25 25,-24-25,24 49,-25-49,25 25,-25 0,0 0,25-25,-25 24,25-24,-24 25,-1-25,25 25,-25-25,25 0,-25 0,25 25,-25-25,1 0,24 0,-25 0,0 0,25-25,0 25,0 0,0-25,-25 25</inkml:trace>
  <inkml:trace contextRef="#ctx0" brushRef="#br0" timeOffset="10290">25 1042,'25'0,"-25"0,25 0,-25 0,0 25,0-25,24 0,-24 25,25-25,-25 0,0 0,0 25,25-25,-25 24,0 1,0-25,25 0,-25 25,0-25</inkml:trace>
  <inkml:trace contextRef="#ctx0" brushRef="#br0" timeOffset="11300">571 1439,'0'0,"24"0,-24 0,25 0,0 0,-25-25,25 25,-25 0,0 0,0 25,0-25,0 25,0-25,0 25,0-25,0 24,0-24,-25 0,25 25,-25-25,25 0,0 25,0-25,0 25,-25-25,25 0,0 0,0 0,25 0,0 0,-25 0,25 0,0 0,-25 0,24 0,-24 0,0 25,0-25,0 24,0-24,25 25,-25 0,0-25,0 0,0 25,25-25,-25 0,0 25,0-25,-25 0,0 0,25 0,-24 0,24 0,-25 0,25 25,0-25,-25 0,25 24,-25-24,25 0,-25 0,25 0,0 0,-24 0</inkml:trace>
</inkml:ink>
</file>

<file path=ppt/ink/ink1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0:41.35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74,'0'0,"0"0,25 0,-25 0,25 25,-1-25,-24 0,25 0,0 0,0 0,-25 0,25 0,-1 25,1-25,-25 0,0 0</inkml:trace>
  <inkml:trace contextRef="#ctx0" brushRef="#br0" timeOffset="1340">298 0,'0'0,"0"0,0 25,0-25,0 25,0-1,0-24,0 25,0 0,0-25,0 25,-25-25,25 25,0-25,0 24,-25-24,25 0,0 25,-25 0,0-25,25 0,0 0,-24 25,-1-25,0 25,25-25,-25 0,25 0,0 25,-25-25,25 0,-24 0,24 24,0-24,-25 0</inkml:trace>
  <inkml:trace contextRef="#ctx0" brushRef="#br0" timeOffset="2430">446 323,'0'0,"0"0,0 24,0-24,0 25,0 0,0 0,0 0,0-25,0 49,0-24,0 0,0-25,0 25,0-25,0 24,0 1,25-25,-25 0,0 0</inkml:trace>
</inkml:ink>
</file>

<file path=ppt/ink/ink1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0:46.01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24 25,'25'0,"-25"0,0 0,0 0,0 25,25-25,-25 25,0-1,0-24,25 25,-25-25,25 0,-25 25,0-25,0 25,24-25,-24 25,0-25,0 0,25 0,-25 24,0-24,0 0,0-24</inkml:trace>
  <inkml:trace contextRef="#ctx0" brushRef="#br0" timeOffset="720">223 0,'0'0,"0"0,0 0,0 0,0 25,0 0,0-25,0 25,25-25,-25 24,0-24,0 25,0 0,0 0,0-25,0 25,0-25,0 24,0-24,0 25,0-25,0 0,0 25,-25 0,25-25,0 25,0-25,-25 0,0 49,25-49,-25 25,25-25,-49 25,49-25,0 0,-25 25,25-25,0 0,-25 0,25 25,-25-25,25 0,0 0,-24 0</inkml:trace>
  <inkml:trace contextRef="#ctx0" brushRef="#br0" timeOffset="2000">446 397,'0'0,"0"25,0-25,0 25,0-25,0 25,0-1,0 1,0-25,0 25,0-25,0 74,0-49,0 25,0 24,0-74,0 25,0 0,25 0,-25-25</inkml:trace>
</inkml:ink>
</file>

<file path=ppt/ink/ink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8:40.93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-1 273,'24'0,"-24"0,50 0,-50 0,25 0,49 0,1 0,-26 0,1 0,49 0,-25 0,-24 0,49 0,25 0,-25 0,-24 0,-26 0,50 0,-49 0,24 0,-49 0,25 0,-1 0,1 0,24 0,-74 0,25 0,50 0,-1 0,-74 0,25 0,74 0,-99 0,50 0,-26 0,26 0,-25 0,0 0,-1 0,1 0,25 0,-1 0,1 0,-25 0,24 0,1 0,-1 0,-24 0,25 0,-1 0,1 0,-25 0,0 0,-1 0,-24 0,50 0,-25 0,0 0,-1 0,1 0,0 0,-25 0,50 0,-26 0,-24 0,25 0,25 0,-25 0,-25 0,49 0,-24 0,-25 0,50 0,-50 0,49-22,-24 22,0 0,0 0,24 0,-49 0,25 0,25 0,-50 0,24 0,1 0,0-22,-25 22,25 0,0 0,-1 0,-24 0,75-21,24 21,25 0,-25 0,-25 0,-24-22,0 22,24 0,0 0,-49 0,0-22,0 22,24 0,-49 0,25 0,25 0,-1-21,1-1,-25 22,49 0,25-22,1 22,48 0,-73 0,-26-22,1 22,-1 0,-24 0,0 0,25-43,-50 43,24 0,1 0,0 0,-25 0,25 0,24 0,-49 0,25 0,0 0,0 0,-25 0,25 0,-1 0,1 0,0 0,0 0,0 0,-25 0,24 0,1 0,25 0,24 0,1 0,-26 0,26 0,49 0,0 0,-25 0,-50 0,-24 0,25 0,-25 0,-1 0,1 0,0 0,0 0,-1 0,1 0,-25 22,50-22,-25 21,-1-21,26 22,-25-22,24 22,26-22,-26 0,1 0,-25 0,0 22,-1-22,1 0,-25 0,25 0,0 0,0 0,-1 21,1-21,25 0,24 0,1 22,-26-22,50 0,25 22,-49-22,-26 0,-24 0,0 0,25 21,24-21,-49 0,-1 0,51 22,-75-22,25 0,24 0,1 22,-25-22,49 21,-24-21,-1 0,26 0,-51 0,1 0,0 0,25 22,-50 0,24-22,26 0,0 0,-26 0,1 0,0 0,0 0,-25 0,25 0,24 0,-49 0,50 0,-25 0,-1 0,-24 0,25 0,0 0,0 0,24 0,-49 0,25 0,-25 0,25 0,25 0,-50 0,49 0,-98 0,49 0,-25 0,-25 0,50 0,-49 0,-1 0,25 0,-24 0,-26 0,-24 0,25 0,-26 0,-73 0,123 0,-49 0,25 0,24 0,0 0,1 0,24 0,25 0,-50 0,26 0,-1 0,-25 0,50 0,-49 0,24 0,25 0,-25 0,-24 0,49 0,-25 0,0 0,0 0,25 0,-25 0,1 0,-1 0,-25 0,25 0,1 0,-26 0,25 0,0 0,1 0,24 0,-25 0,-25 0,25 0,1 0,-26 0,25 0,0 0,1 0,-1 0,25 0,-25 0,-25 0,50 0,-49 0,49 0,-25 0,-49 0,74 0,-50 0,25 0,-49 0,24 0,-24 0,24 0,25 0,-74 0,99 0,-24 0,-1 0,0 0,25 0,-25 0,0 0,25 0,-24 0,-26 0,25 0,25 0,-49 0,24 0,25 0,-50 0,50 0,-49 0,-1 0,0 0,26 0,-1 0,0 0,-25 0,26 0,-51 0,1 0,24 0,1 0,24 0,-25 0,1 0,24 0,0 0,-25 0,1 0,-1 0,50 0,-49 0,24 0,0 0,25 0,-25 0,0 0,1 0,-1 0,-25 0,25 0,-49 0,0 0,49 0,-74 0,24 0,26 0,-1 0,25 0,-24 0,24 0,-25 0,50 0,-24 0,-26 0,50 0,-25 0,-49 0,49 0,-49 0,49 0,-25 0,-24 0,49 0,-25 0,26 0,24 0,-50 0,25 0,25 0,-25 0,-24 0,24 0,-25 0,26 0,-26 0,25 0,-49 0,-75 0,75 0,-1 0,51 0,-26 0,0 0,1 0,24 0,-25 0,1 0,-26 0,51 0,-76 0,-98 0,99 0,0 0,-25 0,24 0,76 0,24 0,-25 0,0 0,0 0,25 0,-49 0</inkml:trace>
</inkml:ink>
</file>

<file path=ppt/ink/ink1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1:59.12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0 124,'0'0,"0"0,25 0,-25 0,24 0,1 25,-25 0,25-25,-25 0,50 24,-50-24,24 0,-24 25,0-25,0 25,25-25,-25 0,25 0,-25 25,0-25,0 25,0-25,0 0,0 24,25-24,-25 25,0-25,25 0,-25 0,0 0,0 25,24-25,1 0,-25 25,0 0,25-25,-25 0,0 24,25-24,0 0,-25 0,0 25,24-25</inkml:trace>
  <inkml:trace contextRef="#ctx0" brushRef="#br0" timeOffset="1990">397 0,'0'0,"0"25,0-25,0 25,0-25,0 24,0 1,0-25,0 25,0-25,0 50,-25-50,25 24,0-24,0 25,-25-25,25 25,0 0,0-25,-25 0,0 25,25-25,0 0,0 24,-24 1,24-25,0 25,-25-25,25 0,0 25,-25-25,0 25,25-1,0-24,-25 25,25-25,0 25,-24-25,24 25,-25-25,25 25,0-25,-25 0,25 0,-25 0</inkml:trace>
  <inkml:trace contextRef="#ctx0" brushRef="#br0" timeOffset="3520">570 471,'0'-25,"0"25,0-24,0 24,0-25,0 0,25 25,-25 0,0-25,25 25,0 0,-25 0,0 0,25 0,-25 0,0 25,0 0,24-25,-24 0,25 0,-25 25,0-25,0 0,0 24,0 1,25-25,-25 0,0 25,0-25,0 25,0-25,0 25,0 0,0-25,-25 24,0-24,25 25,-24-25,24 0,0 0,0 0,24 0,1 0,0-25,-25 25,50 0,-50 0,24 0,1 0,0-24,25 24,-50 0,24 0,1 0,0 0,-25 0,50 0,-1 0,-49 0,75 0,-75 0,49 0,-49 0,25 0,-25 0,25 0,-25 0,25 0,-25 0</inkml:trace>
  <inkml:trace contextRef="#ctx0" brushRef="#br0" timeOffset="5280">1612 50,'0'0,"0"0,0 24,0-24,25 25,-25 0,50 0,-50 0,24-1,1 1,-25 0,25 0,0 0,-25-1,25-24,-25 0,24 0,1 25</inkml:trace>
  <inkml:trace contextRef="#ctx0" brushRef="#br0" timeOffset="6550">1860 25,'0'0,"0"0,0 0,-25 0,25 0,-24 25,24-1,0-24,-25 25,25-25,-25 25,25 0,-25 0,25-25,-25 0,25 24,-24-24,24 25,0-25,0 0,0 25,-25-25,25 0,0 0,0 25,-25 0,25-25,-25 0,25 24,0-24,0 25,-25-25,25 0,0 0,0 25,0 0,-25-25,25 0,0 25,0-25,0 0,-24 0</inkml:trace>
  <inkml:trace contextRef="#ctx0" brushRef="#br0" timeOffset="8200">2009 273,'25'0,"-25"0,25 0,-1 0,-24 0,25 0,-25 0,0 0,25 0,-25 0,0 0,0 25,25-25,-25 24,0-24,0 25,0-25,0 25,0 0,25-25,-25 0,0 25,0-25,0 24,0-24,0 25,0-25,0 25,-25-25,25 25,0-25,0 0,-25 0,25 25,0-25,-25 0,25 0,0 0,0-25,0 25,25 0,-25 0,25 0,0 0,-25 0,24 0,-24-25,0 25,25 0,-25-25,0 25,25 0,0 0,-25 0,25 0,-25 0,24 0,1 0,-25 0,25 0,-25 0</inkml:trace>
</inkml:ink>
</file>

<file path=ppt/ink/ink1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9:59.81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50 223,'0'0,"0"0,0 25,0 0,0 24,0-49,-25 25,25 0,0 24,0-24,0-25,0 25,0 0,0 0,0-25,0 0,0-25,0 25</inkml:trace>
  <inkml:trace contextRef="#ctx0" brushRef="#br0" timeOffset="730">0 173,'0'0,"0"0,0 25,25-25,-25 25,0-25,25 25,-25 0,24-1,-24-24,0 25,0-25,50 25,-50 0,0-25,25 0,-25 0,0 0,0 0,0-25,25 25,-1-25,-24 0,25 1,-25 24,0-25,25 0,-25 25,25 0,-25-25,0 25,0 0,25 0,-25-25,0 25,24-24,-24 24,0-25,25 25,-25 0,0 0,0 0,0 49,0 1,0 24,0-24,0-25,0 24,0-24,25 25,-25-25,0 24,0-49,0 50,0-50,0 25,0-25,0 24,25-24,-25 0,0 0,-25 0</inkml:trace>
  <inkml:trace contextRef="#ctx0" brushRef="#br0" timeOffset="2650">645 198,'0'0,"0"0,0-25,0 1,25 24,-25 0,0-25,24 25,-24 0,0-25,25 0,0 25,-25-25,25 25,-25 0,0-24,25 24,-25 0,25 0,-25-25,0 25,0 25,0-25,0 49,0-49,0 25,0-25,0 25,0 0,0-1,0 1,0 0,0-25,0 25,0 0,0-1,0 1,0-25,0 25,0 0,0-25,0 25,0-25,0 24,0-24,0 25,0 0,-25-25</inkml:trace>
  <inkml:trace contextRef="#ctx0" brushRef="#br0" timeOffset="3650">694 496,'0'0,"0"0,25 0,0-25,0 25,0-25,0 25,-25 0,24 0,1 0,-25-25,0 25,25 0,-25 0,25 0,-25 0,25 0,-25-24,0 24</inkml:trace>
</inkml:ink>
</file>

<file path=ppt/ink/ink1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0:05.59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28,'0'0,"0"25,0-25,0 25,0-25,0 24,0 1,0-25,0 25,0 25,0-50,0 49,0-49,0 25,0 0,0 0,0-25,0 24,0-24,0 0</inkml:trace>
  <inkml:trace contextRef="#ctx0" brushRef="#br0" timeOffset="760">0 127,'24'0,"1"0,-25 0,0 0,0 0,0 0,0 25,25-25,-25 25,25 0,-25-25,0 0,0 24,25-24,-1 0,-24 0,0 0,0-24,0-1,25 0,-25 0,0 0,25 1,-25-1,25 25,-25-25,0 25,0 0,0 0,0 0,0 25,0 0,0-25,0 24,0-24,0 25,25 0,-25 25,0-50,0 24,24 1,-24 0,0 0,0-25,0 25,0-1,0-24,25 25,-25-25,0 25,0 0,25-25,-25 0,0 25,0-25,0 0</inkml:trace>
  <inkml:trace contextRef="#ctx0" brushRef="#br0" timeOffset="2510">496 102,'0'-24,"0"-1,0 25,0-25,0 25,0 0,24-25,1 25,-25 0,25 0,-25 0,25 0,-25 0,0 0,0 25,0-25,0 50,0-26,0-24,0 25,0 0,0-25,0 25,0-25,0 0,0 25,0-1,-25-24,25 0,0 25,0-25,0 0,-25 25,25-25,-25 0,25 25,0 0,0-25,0 0,-24 0,24 0,-25 0,25 0,0 0,25 0,-25 0,24 0,-24-25,25 25,-25 0,25-25,-25 25,25 0,0 0,-25 0,24 0,-24 0,25 0,0 0,-25 0,25 0</inkml:trace>
</inkml:ink>
</file>

<file path=ppt/ink/ink1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0:07.199"/>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0,'0'0,"25"0,-25 25,24-25,-24 24,25-24,0 25,-25-25,0 25,25-25,-25 0,0 0,25 0,-25 0,24 0,-24 0,25 0,-25 0,25 0,-25 0,0 0,0-25,25 25,-25 0,25 0,-25-25</inkml:trace>
</inkml:ink>
</file>

<file path=ppt/ink/ink1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0:08.049"/>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273 0,'0'0,"0"24,0-24,0 25,0-25,0 25,0-25,0 25,0 0,0-25,0 24,0-24,0 50,0-50,0 25,0-25,0 0,0 25,-25-1,25-24,0 25,-24-25,-1 25,25-25,-50 25,25 0,25-25,-49 49,49-49,-25 0,25 25,-25-25,0 0,25 25,0-25</inkml:trace>
</inkml:ink>
</file>

<file path=ppt/ink/ink1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0:33.359"/>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50 0,'0'0,"25"0,-25 0,0 0,24 0,-24 0,25 0,0 0,-25 0,0 0,25 0,-25 0,25 0,-25 25,24-25,-24 25,0-25,0 25,0-25,0 24,0 1,0-25,0 25,0-25,-24 0,24 0,0 25,-25-25,25 0,-25 0,0 0,25 25,0-25,0 0,25 0,-25 0,25 0,-25 0,25 0,-25-25,24 25,-24 0,25 0,-25 0,0 0,25 0,-25 0,0 0,25 0,0 0,-25 0,0 0,0 0,24 25,-24 0,0-25,0 24,0-24,0 25,0-25,0 25,-24-25,24 0,-25 0,25 0,-25 0,25 0,0 25,-25-25,25 0,-25 0,25 0,-24 0,-1 0,25 25,-25-25,0 0,25 0,-25 0,25 0,-24 0,-1 0,25 0,-25 0,25 0,-25 0</inkml:trace>
</inkml:ink>
</file>

<file path=ppt/ink/ink1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0:50.74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0,'0'0,"0"25,0-25,0 25,0-25,0 25,49-1,-49 1,0 0,50 0,-50-25,0 25,0-25,50 24,-50 1,0-25,0 0,0 25,0 0,24 0,-24 0,25-1,-25 1,0 0,25 0,-25 0,0-1,25-24,0 0,-25 0,0 0</inkml:trace>
</inkml:ink>
</file>

<file path=ppt/ink/ink1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0:52.85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421 0,'0'0,"0"0,-25 25,25 0,-24-25,24 49,-25-49,0 50,-25-50,50 25,-24 0,24-25,-25 24,25-24,-25 25,25 0,0-25,-25 25,25-25,0 0,0 25,-25-25,25 25,-24-25,24 24,0-24,0 0,-25 25,25-25,0 0,0 25,-25-25,0 25,25 0,0-25,0 0,-25 24,25-24,-24 0,24 0</inkml:trace>
</inkml:ink>
</file>

<file path=ppt/ink/ink1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0:54.09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174 0,'0'0,"0"0,0 0,24 0,1 0,-25 0,0 0,25 0,-25 0,0 0,0 25,0 0,0-25,0 25,0-25,0 50,0-50,0 24,0 1,0 0,0-25,0 0,0 0,0 0,0 0,0-25,0 25,0 0,0 0,0 0,0 0,0 0,0 25,0-25,0 0,-25 0,25 25,-25-25,25 0,-24 0,24 0,-25 0,0 0,25 0,-25 0,25 0,-25 0,25 0,-24 0,24 0,0 0,0 0,0 0,0 0,24 0,26-25,-50 25,25 0,0 0,-25 0,24-25,-24 25,25 0,-25 0,25 0,0 0,-25 0,25 0,-25 0,0 0,0 0,24 0,-24 25,25-25,-25 25,0-25,0 0,0 25,0-25,25 24,-25 1,0-25,0 25,0-25,0 25,0-25,0 0,0 25,0-1,0-24,0 0,0 0,-25 0,0 0,1 0,-1 0,0 0,0 0,0 0,1 0,24 25,-25-25,0 0,25 0,-25 0,25 0,-25 0,1 0,24 0,-25 0,25 0,0 0,-25 0,25 0</inkml:trace>
</inkml:ink>
</file>

<file path=ppt/ink/ink1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1:16.18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0,'0'0,"0"0,25 25,-25-25,50 50,-50-50,25 25,-25-1,49 1,-49-25,50 25,-50 0,25-25,-25 25,24-25,1 0,-25 24,0-24,25 25,-25-25,0 0,0 25,25-25,-25 0,0 25,25-25,-25 25</inkml:trace>
</inkml:ink>
</file>

<file path=ppt/ink/ink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19:45.1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73 0,'25'0,"-1"0,-24 0,25 0,-1 0,-24 0,25 0,-25 0,24 0,-24 0,0 0,0 49,0-49,0 25,0-25,0 49,0-49,0 25,0-25,0 25,0-1,-24-24,24 25,-25-25,1 0,24 0,49 0,-49 0,24 0,0 0,-24 0,25 0,-25 0,24 0,1 0,-25 0,24 0,-24 49,0-49,0 25,0 0,0-1,0 1,0 0,0-1,0 1,0-25,-24 25,-1-1,25 1,-24 0,24-1,-25-24,1 0,0 25,-1-25,1 0,24 0,-25 0,1 0,24-25,-25 1,25-1,-24 25,24-49,-25 49,25 0,-24-25,24 25</inkml:trace>
</inkml:ink>
</file>

<file path=ppt/ink/ink1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1:17.17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323 0,'-25'0,"25"0,0 0,0 0,-25 25,25-25,-25 25,0 0,1-25,24 49,0-49,-25 25,25 0,-25-25,25 25,0-25,-25 0,25 25,0-1,-25-24,0 25,25-25,0 0,0 25,0 0,-24-25,24 0,0 0,0 25,-25-25,0 0,25 24,0-24,0 25</inkml:trace>
</inkml:ink>
</file>

<file path=ppt/ink/ink1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31:18.41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28,'0'-25,"0"25,0 0,25 0,-25 0,25 0,-25 0,0 0,0 25,25-25,-1 25,-24-25,0 0,0 24,0 1,25-25,-25 0,0 25,0-25,0 25,0-25,0 0,0 0,-25 25,1-25,24 0,-25 0,25 0,0 0,0 0,0-25,0 25,0 0,0 0,25-25,-1 25,-24 0,25 0,-25 0,25 0,0 0,-25 0,0 0,0 25,0-25,25 0,-25 25,0-1,0-24,0 25,0-25,0 25,0 0,0-25,0 25,0-25,0 0,0 0,-25 0,0 0,25 24,0-24,-25 0,25 0,-25 0,1 0,24 0,-25 0,25 25,0-25,-25 0,25 0,0 0</inkml:trace>
</inkml:ink>
</file>

<file path=ppt/ink/ink1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2:30.331"/>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29 202,'0'0,"0"0,25 0,-1 0,51-25,-26 25,75-25,-74 25,74-25,-49 0,49 25,-75 0,75-24,-49 24,-51 0,26 0,-25 0,0 0,-1 0,1 0,-25 0,25 0,0 0,-25 0,25 0,-25 0,24 0,-24 0,25 0,0 0,-25 0,25 0,-25 0,25 0,-1 0,1 0,0 0,0 0,24 0,-49 0,50 0,-25 0,25 0,-1 0,1 0,24 0,-49 0,49 0,-49 0,25 0,-25 0,49 0,0 0,-49 0,25 0,-1 0,-24-25,0 25,25-25,-50 25,24 0,51 0,-75 0,25 0,-1 0,1 0,-25 0,0-25,25 25,-25 0,25 0,0 0,-25 0,25 0,-25 0,24 0,-24 0,25 0,0 0,-25 0,0 0,0 0,0 25,25 0,-25-25,0 25,25 24,-25-24,0 0,0 24,24-24,-24 25,0-25,0-1,0 1,0 0,0 0,0 0,0 24,0-49,0 25,0 0,0 0,25-25,-25 49,25-24,-25 0,0 0,0-25,0 49,0-49,0 50,25 0,-25-26,25 26,-25-25,0 24,0-49,0 50,0-50,0 25,0 24,24-49,-24 50,0-50,25 25,-25 0,0-1,0 26,0-50,0 50,0-26,25 1,-25 0,0 25,0-26,25 1,-25 25,0-50,0 25,0-25,0 25,0-25,0 24,0 1,0-25,0 25,0-25,0 25,0 0,0-25,0 24,0-24,0 25,0-25,0 25,0-25,0 25,-25-25,0 0,0 25,1-25,-1 0,0 0,0 24,0 1,1-25,24 0,-25 0,0 25,0 0,0-25,-24 0,49 25,-25-25,25 0,-50 0,50 0,-49 24,24-24,0 0,-25 0,26 0,-26 0,50 25,-50-25,50 0,-24 25,-1 0,0-25,0 0,0 25,1-25,-1 24,25-24,-25 0,25 0,-25 0,0 0,1 0,24 0,-25 0,25 0,-25 0,0 0,25 0,-25 0,1 0,-1 0,0 25,0-25,0 0,1 0,-1 0,0 0,0 0,0 0,-24 0,49 0,-50 25,0-25,26 0,-26 0,25 0,-24 0,49 0,-50 0,25 0,0 0,-24 0,24 0,-25 0,50 0,-49 0,24 0,0 0,0 0,-24 0,24 0,0 0,0 0,25 0,-24 0,-1 0,25 0,-25 0,0-25,0 25,25 0,-24 0,24 0,-50 0,25 0,-24 0,24 0,0 0,-25 0,25 0,1 0,24 0,-50 0,25 0,25 0,-25 0,1 0,24 0,-25 0,25 0,0 0,-25-25,25 25,0-24,0-1,0 25,0-25,0 25,-25 0,25-25,0 0,0 25,0-24,0 24,0-25,0 25,0-25,0 0,-25 25,25 0,0-25,0 25,0-24,-24-1,-1 0,25 25,0-25,0 0,0 25,0-24,0 24,0-25,0 0,-25 25,25-25,0 25,0 0,0-25,0 25,0-24,0-1,0 25,0-25,0 25,0-25,0 0,0 25,0-25,0 25,0-24,0 24,0-25,0 0,0 25,0-25,0 25,0-25,0 1,0 24,0-25,0 25,0-25,0 25,0-25,0 0,0 25,-25-24,25 24,0-25,0 0,0 0,0 25,0-25,0 1,0-1,0 25,0-25,0 25,0-25,0 0,0 25,0-24,0 24,0-25,0 0,0 25,-25 0,25-25,0 25,-24 0,24-25,0 25,0-24,0-1,0 0,0 25,0 0,0-25,0 0,0 25,0-24,0 24,-25-25,25 0,0 25,0-25,0 25,0-25,0 25,0-24,0-1,0 25,0-25,-25 25,25-25,0 0,0 25,0-25,0 25,0-24,0 24,0-25,0 0,0 25,0-25,0 25,0-25,0 1,0 24</inkml:trace>
</inkml:ink>
</file>

<file path=ppt/ink/ink1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3:13.371"/>
    </inkml:context>
    <inkml:brush xml:id="br0">
      <inkml:brushProperty name="width" value="0.05292" units="cm"/>
      <inkml:brushProperty name="height" value="0.05292" units="cm"/>
      <inkml:brushProperty name="color" value="#00B050"/>
      <inkml:brushProperty name="fitToCurve" value="1"/>
    </inkml:brush>
  </inkml:definitions>
  <inkml:trace contextRef="#ctx0" brushRef="#br0">0 254,'0'0,"25"0,-25 0,25 0,-25 0,25 0,0 0,-1 0,1 0,25 0,-1 0,1 0,0 0,-26 0,1 0,-25 0,50 0,-50 0,50 0,-26 0,26 0,49 0,-74 0,74 0,-49 0,-1 0,-24 0,0-25,-25 25,25 0,0 0,24 0,1 0,24 0,-49 0,74 0,-49 0,24 0,-49 0,0 0,0 0,-25 0,25 0,-1 0,-24 0,50-25,-50 0,25 25,24 0,-49-25,50 25,-50 0,50-24,-50 24,24 0,-24 0,25 0,-25 0,25 0,0 0,-25-25,25 25,-25 0,49 0,-24 0,0 0,24 0,-24-25,0 25,0 0,0 0,-1-25,26 25,-50 0,25 0,-25 0,0 0,25 0,-1 0,-24-25,0 25,25 0,-25 0,0 0,25 0,-25 0,25 0,0 0,24 0,-24-24,0 24,25 0,-50 0,24 0,1 0,0 0,-25 0,25 0,24 0,-49 0,50 0,-25 0,-25 0,49 0,-49 0,25 0,-25 0,25 0,0 0,-25 0,49 0,-49 0,50 0,-25 0,0 0,-1 24,1-24,25 0,-25 0,-1 0,-24 0,50 0,-50 0,25 0,-25 0,25 0,-1 0,-24 0,25 0,-25 0,25 0,0 0,0 0,-25 0,24 0,-24 0,25 0,0 0,-25 0,25 0,0 0,0 0,-1 0,26 0,-50 0,25 0,0 0,-25 0,24 0,1 0,0 0,-25 0,25 0,0 0,-1 0,-24 0,25 0,-25 0,25 0,0 0,0 0,-25 0,49 0,-49 0,0 25,0-25,25 25,-25 0,0-25,50 49,-50-24,24 0,1-25,-25 25,0 0,25-25,-25 24,0-24,0 0,0 25,25-25,-25 25,0-25,0 25,0 0,0-25,0 24,25-24,-25 25,0 0,0-25,0 25,0-25,0 25,0-25,24 24,-24 1,0-25,0 25,0-25,0 25,0 0,0-25,25 24,-25-24,0 25,0-25,0 25,0 0,0-25,0 25,0-25,25 25,-25-1,25-24,-25 25,0-25,0 25,0-25,25 25,-25 0,0-25,0 24,0-24,0 25,0 0,0-25,0 25,0-25,24 0,1 49,-25-49,0 25,0-25,0 25,25-25,-25 0,0 25,0 0,0-25,0 24,25-24,-25 25,0 0,0-25,0 25,25-25,-25 25,0-25,0 24,24 1,-24 0,0-25,50 50,-50-26,0 26,0-50,25 25,0 0,-25-1,0-24,0 25,0-25,0 25,24-25,-24 25,0 0,0-25,0 24,0-24,25 50,-25-50,25 0,-25 25,0 0,0 0,0-1,0 1,25 25,-25-25,0-1,0-24,25 25,0 0,-25 0,0-25,0 25,0-25,24 24,-24-24,0 25,0-25,-24 0,-26 0,50 0,-50 0,50 0,-25 0,1 0,-1 0,0 0,25 0,-25 0,0 0,25 0,-24 0,24 0,-25 0,0 0,25 0,-25 0,25 0,-25 0,1 0,-1 0,0 0,25 25,-25-25,25 0,-25 0,25 0,-24 0,-1 0,25 0,-25 0,0 0,25 0,-25 0,1 0,24 0,-25 0,25 0,-25 0,0 0,25 0,-25 0,25 0,-24 0,24 0,-25 0,0 0,0 0,0 0,1 0,24 25,-25-25,0 0,25 0,-25 0,25 0,-25 0,25 0,0 25,-24-25,-1 0,25 0,0 24,-25-24,25 0,-25 0,0 0,1 0,24 0,-50 25,25-25,0 0,0 0,25 0,-24 0,-1 0,0 0,25 0,0 25,-50-25,50 0,-24 0,-1 0,0 0,-25 0,1 0,24 0,0 25,-24-25,49 0,-25 0,25 0,-50 0,25 0,25 0,-24 0,-1 0,25 0,0 0,-25 0,25 0,-25 0,0 25,25-25,-49 0,24 0,-25 0,26 0,-26 0,25 0,0 0,1 0,-1 0,25 0,-25 0,0 0,25 0,-25 0,25 0,-49 0,49 0,-25 0,0 0,-25 0,26 0,-1 0,0 0,0 0,0 0,1-25,-1 25,25 0,-25 0,0 0,-24 0,-1 0,50 0,-50 0,50 0,-49 0,24 0,-25 0,26 0,-1 0,25 0,-25 0,0 0,0 0,1 0,-1-25,0 25,-25 0,50 0,-49 0,49 0,-25 0,0 0,0 0,0 0,25 0,-24 0,-1 0,0-25,25 25,-50 0,26-25,-1 25,-25 0,50 0,-49 0,49 0,-25 0,-25-24,25 24,1 0,-1 0,0-25,0 25,25 0,-25 0,1 0,24 0,-25 0,25 0,-25 0,25 0,-25 0,0-25,25 25,-24 0,24 0,-25 0,0 0,25 0,-25 0,25 0,-25 0,25 0,-24 0,-1 0,25 0,-25 0,25 0,-25 0,0 0,25 0,-24 0,-26 0,50 0,-25 0,25 0,-25 0,25 0,-25 0,-24 0,24 0,-25 0,26 0,24 0,-25 0</inkml:trace>
</inkml:ink>
</file>

<file path=ppt/ink/ink1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4:51.06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50 273,'0'0,"0"0,0 0,25 0,-25 0,24-25,-24 0,0 25,0 0,0-24,0 24,25-25,-25 0,0 25,0 0,0-25,0 25,0-25,25 25,-25 0,25-25,-25 25,0-24,0 24,0-25,25 25,-25 0,0 0,0-25,0 25,0 25,0-25,0 25,0-1,0-24,0 50,0-50,0 25,0-25,0 25,0-25,0 25,0-1,0-24,0 25,0-25,0 25,0 0,0-25,0 25,0-25,0 24,0-24,0 25,0 0,0-25,24 25,-24-25,0 25,0-25,0 24,0 1,0-25,0 25,0-25,0 0,0 25,0 0,0-25,0 24,0-24,0 25,0-25,0 0,25 0</inkml:trace>
  <inkml:trace contextRef="#ctx0" brushRef="#br0" timeOffset="2990">0 645,'0'0,"25"0,-25 0,25 0,0 0,-1 0,1 0,0 0,-25 0,25 0,-25 0,25 0,-25 0,24 0,1 0,-25 0,25 0,-25 0,25 0,0 0,-25 0,24 0,1 0,0 0,-25 0,25 0,0 0,-25 0,0-25</inkml:trace>
</inkml:ink>
</file>

<file path=ppt/ink/ink1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3:56.841"/>
    </inkml:context>
    <inkml:brush xml:id="br0">
      <inkml:brushProperty name="width" value="0.05292" units="cm"/>
      <inkml:brushProperty name="height" value="0.05292" units="cm"/>
      <inkml:brushProperty name="color" value="#C00000"/>
      <inkml:brushProperty name="fitToCurve" value="1"/>
    </inkml:brush>
  </inkml:definitions>
  <inkml:trace contextRef="#ctx0" brushRef="#br0">174 533,'0'0,"0"0,25 0,-25 0,25 0,-25 0,25 0,-1 0,1 0,50 0,-75 0,74 0,-49 0,24 0,-24-25,0 25,-25 0,25-25,-25 25,25 0,-1 0,26 0,-25 0,25-24,-1 24,1 0,-25-25,-1 25,1 0,-25 0,25 0,0 0,0-25,-1 25,-24 0,50 0,-50 0,25 0,24 0,-49-25,50 25,-50 0,25 0,0-25,-1 25,-24 0,25 0,-25 0,25 0,-25 0,50 0,-26 0,1 0,0 0,0 0,0 0,-25 0,24 0,-24 0,25 0,0 0,0 0,0 0,-1 0,1 0,0 0,0 0,-25 0,25 0,0 0,-25 0,24 0,1-24,0 24,25 0,-50 0,24 0,26-25,-25 25,24 0,1 0,0 0,-50-25,49 25,1-25,-50 25,25 0,-1 0,-24 0,25 0,-25 0,0 0,50 0,-25 0,-25 0,24 0,1-25,25 25,-50 0,0 0,25 0,-25 0,24 0,-24-24,0 24,25 0,25-25,-25 25,24 0,-49 0,50 0,-25 0,-25 0,25-25,-1 25,-24 0,25 0,-25 0,25 0,0 0,24 0,-24 0,0 0,25-25,-50 25,24-25,1 25,0 0,0 0,0 0,-1 0,-24 0,25 0,0-24,0 24,24 0,-49 0,25 0,-25 0,25 0,0 0,0 0,-25 0,0-25,24 25,1 0,0 0,0 0,-25-25,25 25,24 0,-49 0,25 0,-25 0,0 0,25 0,0 0,-25 0,24 0,-24 0,50 0,-50-25,50 25,-26 0,1 0,-25 0,50 0,-25 0,0 0,24 0,-24 0,-25 0,25 0,24 0,-24 0,0 0,25 0,-26 0,-24 0,25 0,-25 0,25 0,0 0,-25 0,25 0,-25 0,49 0,-49 0,50 0,-25 0,-1 0,1 0,-25 0,25 0,-25 0,25 0,-25 0,49 0,-24 0,0 0,0 0,-25 0,25 0,-1 0,-24 0,25 0,-25 0,25 0,-25 0,25 0,0 0,-1 0,26 0,-50 0,25 0,0 0,-25 0,25 0,-25 0,24 0,-24 0,0 0,0 0,0 25,0 0,0-25,0 25,0-1,0 1,0 0,0 25,0-26,0 1,0 0,0 0,0 0,0-1,0 1,0 0,0-25,25 50,-25-50,0 24,0-24,0 25,0 0,0 25,0-50,25 25,-25-1,0 1,0 25,0-50,0 25,0-1,0 1,0-25,0 25,0 0,0 0,0-25,0 24,0-24,0 50,0-50,0 25,0-25,0 49,0-49,0 25,0 0,0 0,0 0,0-25,0 49,0-49,0 50,0-25,25-25,-25 49,25-49,-25 50,0-50,0 25,0-25,0 24,0-24,0 25,0 0,0 0,0 0,0-1,0 26,0-50,0 50,24-1,-24-49,0 50,0-50,0 50,0-26,0 26,0-50,0 25,0 24,0-49,0 25,0 0,25 0,-25-25,0 25,0-1,0-24,0 25,0-25,25 25,-25 0,0-25,0 25,0-1,0 1,0-25,0 25,0-25,0 25,0-25,0 25,0-1,0-24,0 0,-25 0,-49 0,24 0,-24 0,49 0,-50 0,51 0,-1 0,-25 0,50 0,-25 0,1 0,24 0,-25 0,0 0,-25 0,26 0,-76 0,51 0,-26 0,26 0,-26 0,1 0,49 25,0-25,1 0,24 0,-25 0,25 0,-25 0,25 0,-50 0,26 0,-26 25,0-25,1 25,24-25,0 0,-25 25,26-25,-1 0,0 0,0 0,25 0,-25 0,1 24,-1-24,0 0,0 0,0 0,1 0,-51 0,50 0,-24 0,-26 0,51 0,-26 0,25 0,-24 0,24 0,0 25,0-25,0 0,1 0,-26 25,25-25,0 0,-24 0,49 0,-50 0,25 0,0 25,1-25,-26 0,25 0,0 0,1 0,24 0,-50 0,0 0,50 0,-49 0,24 25,-25-25,1 0,-26 0,26 0,24 0,-49 0,74 0,-25 0,0 0,25 0,-25 0,0 0,1 0,24 0,-50 0,50 0,-50 0,26 0,-1 0,0 0,0 0,-25 0,26 0,-1 0,25 0,-50 0,50 0,-25 0,25 0,-24 0,24 0,-25 0,0 0,25 0,-25 0,0 0,1 0,-26 0,25 0,0 0,1 0,-1 0,0 0,25 0,-25 0,25 0,-25 0,1 0,-1 0,25-25,-50 25,1 0,24 0,-25 0,25 0,1 0,-1 0,0 0,25 0,-25 0,0 0,25 0,-24 0,24 0,-25 0,0 0,-25-25,50 25,-25 0,1 0,24 0,-25 0,0 0,25 0,-25 0,25 0,-25 0,1 0,24 0,-25 0,0 0,0 0,0 0,25 0,-49 0,-26 0,75 0,-49 0,24 0,25 0,-25 0,25 0,0-25,0 0,0 25,0-24,0 24,0-25,0 0,0 25,0-25,0 25,0-49,0 49,0-25,0 0,0 0,0 25,0-25,0 25,0-24,0-1,0 0,0 25,0-25,-25 25,25-25,0 1,0 24,0-25,0 25,0-25,0 25,0-25,0 0,0 25,0-24,0 24,0-25,0 0,0 25,0-25,0 25,0-25,0 25,0-24,0-1,0 25,-24-25,24 25,0-25,0 0,0 25,0-25,0 25,0-24,0 24,0-50,0 50,0-25,-25 25,25-25,0 1,0 24,0-25,0 25,0 0,0-25,0 0,0 25,0-25,0 25,0-24,0 24,-25-25,25 0,0 25,0-25,0 25,-25-25,25 1,0 24,0-25,0 25,0-25,0 25,0-25,0 0,0 25,0-24,0 24,0-25,0 0,0 25,0-25,0 25,0-25,0 25,-25 0,25-24,0-1,0 25,0-25,0 25,0 0,0-25,0 0,0 25,0-24,0 24,0-25,0 25,0-25,0 0,0 25,0-25,0 25,0-24,0 24,0-25,0 0,0 25,0-25,0 25,0-25,0 1,0 24,0-25,0 25,-24 0,24-50,0 50,0-25,0 25,0-25,0 25,0-24</inkml:trace>
</inkml:ink>
</file>

<file path=ppt/ink/ink1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29:39.94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0 369,'25'0,"173"0,-24 0,24-25,-49 0,-99 25,24-49,-49 49,0 0,-1 0,26 0,-25 0,24 0,1 0,0 0,-25 0,24 0,-24 0,-25 0,25 0,0 0,-1 0,-24 0,25 0,0 0,0 0,0 0,-1 0,1 0,25 0,-50 0,25 0,-25 0,24 0,1 0,25 0,-25 0,-1 0,26 0,0 0,-1 0,-24 0,0 0,0 0,-1 0,-24-25,25 25,25 0,-50 0,49-25,1 25,-50 0,50 0,-25 0,49 0,-74-25,25 25,24 0,-24 0,0 0,25 0,-1-25,-24 25,25 0,49-49,-74 24,-1 25,26 0,-25 0,24 0,1 0,24 0,-24-25,-25 25,0 0,24 0,-49 0,25 0,0 0,0 0,-1 0,26 0,-25 0,0 0,24 0,-49 0,50 0,-25 0,0 0,24 0,-24 0,25 0,-26-25,76 25,-76 0,51-25,-50 25,-1 0,-24 0,25 0,0 0,0 0,-25 0,25 0,-1 0,26 0,-50 0,74 0,-74 0,25 0,0 0,0 0,0 0,-1 0,26 0,0 0,-25 0,24 0,26 0,-1 0,-24 0,-1 0,26 0,-26 0,1 0,-1 0,-49 0,25 0,0 0,25 0,-50 0,24 0,26 0,-25 0,24 0,-24 0,25 0,-50 0,74 0,-49 0,0 0,25 0,-26 0,26 0,-50 0,25 0,24 0,-49 0,25 0,-25 0,50 0,-50 0</inkml:trace>
</inkml:ink>
</file>

<file path=ppt/ink/ink1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29:41.98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0,'0'0,"25"0,24 0,-49 0,50 0,-25 0,-1 0,26 0,-25 0,0 0,0 0,-25 0,24 0</inkml:trace>
</inkml:ink>
</file>

<file path=ppt/ink/ink1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29:43.06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33,'25'0,"24"0,-24 0,25 0,-1 0,1 0,0 0,-1 0,50 0,1 0,24 0,24 0,1 0,0 0,-25 0,50 0,-75 0,0 0,-24 0,24 0,-50 0,26 0,-50 0,24 0,1 0,0 0,-26 0,51 0,-26 0,1 0,-25 0,74 0,-49 0,-1 0,26 0,-75 0,49 0,1 0,-25 0,-1 0,1 0,50 0,-26 0,-49 0,25 0,0 0,0 0,-1 0,1 0,25 0,-25 0,24 0,-24 0,25 0,-50 0,25 0,49 0,-74 0,50 0,-26 0,-24 0,50 0,-25 0,0 0,-25 0,24 0,1 0,-25 0,25 0,25 0,-26 0,-24 0,25 0,0 0,0 0,-25 0,25 0,24 0,1 0,-25 25,24-25,-24 0,0 0,0 0,-1 0,1 25,25-25,-50 0,25 0,-25 0,49 0,26 0,-1 0,1 50,-75-50,49 0,1 0,-1 0,-49 0,50 0,0 0,24 0,-74 0,50 0,-26 0,51 0,-26 0,26 0,-26 0,-24 0,0 0,25 0,-26 0,-24 0,25 0,0 0,0 0,-25 0,25 0,0 0,-1 0,-24 0,25 0,0 0,0 0,-25 0</inkml:trace>
</inkml:ink>
</file>

<file path=ppt/ink/ink15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29:50.90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0,'24'0,"-24"0,25 0,25 0,0 25,24-25,50 50,50-1,74-24,24 49,1-74,-49 0,-26 0,-49 0,-75 0,-24 0,-1 0,-24 0,50 0,-75 0,24 0,26 0,-25 0,0 0,0 0,-1 0,-24 0,25 0,0 0,0 0,24 0,-24 0,0 0,25 0,24 0,-49 0,0 0,24 0,-24 0,0 0,0 0,-25 0,24 0,1 0,0 0,-25 0,25 0,0 0,-1 0,-24 0</inkml:trace>
</inkml:ink>
</file>

<file path=ppt/ink/ink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3:19.98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0 144,'24'0,"-24"0,50 0,-25 0,49 0,-24 0,24 0,-49 0,50 0,-26 0,1 0,0 0,-26 0,1 0,25 0,-50 0,25 0,-1 0,1 0,-25 0,50 0,-25 0,-25 0,25 0,-1 0,1 0,0 0,25 0,-26 0,-24 0,25-24,0 24,-25 0,25 0,-25 0,25 0,0 0,-25 0,24 0,-24 0,25 0,0-24,0 24,-25 0,25 0,-1 0,1 0,-25 0,25 0,25 0,-25 0,-1 0,26 0,-25 0,0 0,24-24,1 24,-50 0,49 0,26 0,-75 0,50-24,-26 24,1 0,0-24,0 24,0 0,-1 0,26 0,-50 0,25 0,0 0,-25 0,25 0,-25 0,24 0,1 0,-25 0,25-23,0 23,-25 0,25 0,-25 0,24 0,-24 0,25 0</inkml:trace>
</inkml:ink>
</file>

<file path=ppt/ink/ink16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29:52.21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0 162,'0'0,"25"49,49-49,100 0,-1 0,-24 0,74 0,1 0,-51 0,-24 0,25 0,-75 0,-74 0,49 0,-49 0,74 0,-24 0,-51 0,76 25,-1-25,25 0,-50 0,50 0,50 0,-75 0,0 0,1 0,-26 0,0 0,1 0,-50 0,24 0,1 0,-1 0,-49 0,50 0,0 0,-1 0,-24 0,49 0,-49 0,50 0,-75 0,74 0,-74 0,50 0,24 0,1 0,-26 0,-24 0,0 0,24 0,-24 0,25 0,-1 0,-24 0,-25 0,50 0,-1 0,-24 0,-25 0,25 0,25 0,-50 0,24 0,26 0,0 0,-1 25,1-25,-1 0,1 0,25 0,24 0,50 0,-25 0,-50 0,25 0,-24 0,-1 0,0 0,1 0,-75 0,25 0,24 0,-49 0,25 0,25 0,-26 0,-24 0,50 0,-25 0,-25 0,25 0,24 0,26 0,-75 0,49 0,1 0,24 0,-49-25,50 25,-51-25,1 25,0 0,-25 0,25 0,24 0,-24 0,-25 0,25 0,0 0,0 0,24 0,-49 0,25 0,25 0,-50 0,24 0,26 0,0 0,-1 0,26 0,-26 0,26 0,-1 0,-24-25,24 25,1 0,-1 0,-49 0,74 0,-99 0,50 0,-26 0,1 0,0 0,0 0,-25 0,25 0,-1 0,26 0,-50 0,25 0,0 0,-25 0,24 0,26 0,-25 0,49 0,-74 0,75 0,24 0,0 0,0 0,-24 0,-1 0,-24 0,-25 0,-1 0,26 0,0 0,-50 0,49 0,-24 0,0 0,0 0,-1 0,1 0,-25 0,50-24,24 24,-24 0,24-25,-49 25,50-25,-1 25,-24-25,-1 25,-24 0,25 0,-1-25,-24 25,0 0,0 0,-1 0,26-24,24 24,-24 0,24 0,1-25,-1 25,-49 0,50 0,-75 0,24 0,26 0,-25 0,24 0,-24 0,-25 0,50 0,-25 0,-1 0,26 0,0 0,24 0,0 0,-49 0,74 0,-24 0,-26 0,1 0,24 0,-49 0,25 0,-25 0,24 0,-49 0,25 0,0 0,0 0,-25 0,49 0,-24 0,-25 0,50 0,-50 0,0 25,25-25,-1 0,1 24,-25-24,25 0,0 0,-25 0,25 0,24 0,-49 0,50 25,-50-25,25 0,49 0,-74 25,25-25,-25 0,49 0,-24 0,-25 0,50 25,-1-25,1 0,-50 0,50 0,-26 0,1 0,25 0,-50 0,25 0,-25 25,0-25,0 24,0 1,24-25,-24 25,0 0,0 0,0-25,-24 49,-1-49,-25 0,1 0,-1 0,-24 0,-26 25,1-25,50 0,-125 0,50 0,0 0,25 0,-1 0,1 0,0 0,-25 0,50 0,24 0,-24 0,-1 0,50 0,1 25,-1-25,0 0,25 0,-50 0,50 0,-24 0,-1 25,0-25,-25 0,26 0,24 0,-50 0,0 25,25-25,-49 0,0 0,49 24,-50-24,51 0,-51 50,50-50,-49 0,-25 0,-50 0,-25 0,50 0,-49 0,-26 0,50 0,25 0,0 0,50 0,24 0,26 0,-26 0,0 0,50 0,-25 0,1 0,-1 0,0 0,25 0,-25 0,0 0,1 0,-1 0</inkml:trace>
</inkml:ink>
</file>

<file path=ppt/ink/ink1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01.69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74,'0'0,"25"0,49 0,-49 0,24 0,-24 0,50 0,-1 0,25 0,0 0,-49 0,49 0,75 0,-75 0,25 0,-74 0,24 0,1-24,-51 24,51 0,-1 0,-24 0,-1 0,26 0,-50 0,24 0,50 0,-24 0,-26 0,-24 0,25 0,0 0,24 0,0 0,-49 0,50 0,-26 0,1 0,-1 0,-49 0,25 0,0 0,0 0,0 0,24 0,1 0,24 0,25 0,1 0,-26 0,-49 0,49 0,-24 0,-25 0,0 0,49 0,-24 0,24 0,-24 0,-1 0,26 0,-26 0,26 0,-26 0,26 0,-51 0,1 0,25 0,-50 0,49 0,-24 0,0 0,25 0,-1 0,-24 0,-25 0,25 0,0 0,0 0,-25 0,24 0,26 0,-25 0,49 0,1 0,-1 0,25 0,50 0,-50 0,-49 0,49 0,-24 0,-1 0,-49 0,24-25,-24 25,-25 0,50 0,-1 0,1 0,-50 0,50-25,-50 25</inkml:trace>
</inkml:ink>
</file>

<file path=ppt/ink/ink16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07.57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inkml:trace>
</inkml:ink>
</file>

<file path=ppt/ink/ink1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08.25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20,'0'0,"149"0,-25 0,49 0,76 0,-26 0,25 0,-50 0,1 0,-26 0,1 0,-75 0,-49 0,-1 0,-49 0,25 0,0 0,0 0,-25 0,25 0,-1 0,1 0,-25 0,25 0,49 0,-74 0,25 0,0 0,0 0,-25 0,25 0,-1 0,1 0,0 0,0 0,24 0,1 0,0 0,-1 0,-24 0,-25 0,50 0,-50 0,25 0,-1 0,1 0,-25 0,25 0,25 0,-26 0,1 25,0-25,-25 0,25 0,24 0,-24 0,-25 0,25 25,0-25,0 0,-25 0,24 0,1 0,0 0,0 0,24 0,100 0,-50 0,26 0,73 0,-99 0,-74 0,49 0,-74 0,25 0,0 0,0 0,-25 0,25 0,24 0,-49 0,25 0,49 0,-74 0,75 0,-26 0,-24 0,50 0,-51 0,1 0,0 0,-25 0,25 0,0 0,-1 0,1 0,0 0,25 0,-50 0,25 0,-1 0,1 0,-25 0,50 0,-1 0,26 0,-1 0,-24 0,-1 0,-24 0,25 0,-50 0,25 0,49 0,0 0,-24 0,24 0,-24 0,-25 0,49 0,-74 0,25 0,25 0,-50 0,25 0,-1 0,1 0,-25 0,25 0,25 0,-50 0,49 0,1 0,24 0,-24 0,-25 0,24 0,1 0,-25 0,-1 0,1 0,0 0</inkml:trace>
</inkml:ink>
</file>

<file path=ppt/ink/ink1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12.67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0-1,'0'24,"99"-24,100 0,24 0,0 0,-24 0,-50 0,-50 0,0 0,-24 0,24 0,50 0,-50 0,0 0,-25 0,50 0,0 25,25 0,-74 0,-1-25,-24 0,49 0,-99 0,25 0,0 0,-1 0,-24 0,25 0,0 0,0 0,-25 0,49 0,-24 0,0 0,0 0,0 0,24 0,-49 0,50 25,-25-25,-1 0,-24 0,75 0,-50 0,24 0,-24 0,-25 0,50 0,-50 0,24 0,-24 0,50 0,-25 0,0 0,24 0,-24 0,0 0,0 0,-25 0,25 0,-1 0,1 0,50 0,-75 0,24 0,-24 0,50 0,-50 0,25 0,-25 0,49 0,-49 0,25 0,25 0,-50 0,25 0,-1 0,1 0</inkml:trace>
</inkml:ink>
</file>

<file path=ppt/ink/ink1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31.85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124 103,'0'0,"25"0,49 0,-49 0,25 0,-25 0,49 0,50-25,-25 0,100 25,-51-25,1 25,25 0,-75-24,0 24,-24 0,-1 0,1 0,-51 0,51 0,-50 0,-1 0,1 0,-25 0,25 0,25 0,-26 0,26 0,-25 0,24 0,-24 0,50 0,-75 0,24 0,26 0,-50 0,25 0,-25 0,50 0,-50 0,24 0,-24 0,50 0,-50 0,25 0,-25 0,49 0,-49 0,50 0,-50 24,25-24,-25 0,25 0,-25 25,49-25,-49 0,25 0,-25 25,25-25,0 0,-25 25,24-25,-24 0,25 25,-25-25,25 0,0 0,-25 24,25-24,-25 25,24 0,-24-25,-49 0,24 0,-49 0,-26 25,51 0,-1-25,-24 24,24-24,25 0,25 0,-24 0,24 0,-25 0,0 0,0 0,0 0,-24 0,-26 0,26 0,-1 0,0 0,-24 0,24 0,1 0,49 0,-25 0,-25 0,-24 0,74 0,-25 0,-24 0,24 0,0 0,0 0,0 0,25 0,-24 0,-51 0,26 0,24 0,-25 0,25 0,1 0,-1 0,25 0,-25 0,25 0,-50 0,50 0,-25 0,25 0,-49 0,49 0,-25 0,25 0,-50 0,26 0,-1 0,0 0,0 0,25 0,-25 0,1 0,-1 0,25 0,-25-24,0 24,0 0,25 0,-24 0,-1 0,0 0,0 0,0 0,1 0,-51 0,75 0,-25-25,-24 25,24 0,0 0,-24 0,24 0,-25 0,25 0,-74-50,99 50,-50 0,26 0,24 0,-25-25,0 25,25 0</inkml:trace>
</inkml:ink>
</file>

<file path=ppt/ink/ink16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38.35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0-1,'0'0,"75"0,49 49,-75-49,51 25,48-25,-48 25,24-25,0 25,24-25,-24 49,25-49,0 25,0-25,-25 25,149 0,-25-25,0 0,-50 0,26 0,-51 0,-24 0,-75 0,-49 0,0 0,0 0,0 0,-25 0,24 0,26 0,-25 0,25 0,-26 0,51 0,-75 0,49 0,1 0,-50 0,25 0,24 0,1 0,-50 0,50 0,-26 0,26 0,0 0,24 0,25 0,-49 0,-1 0,1 0,0 0,-1 0,1 0,-25 0,24 0,26 0,-1 0,-24 0,24 0,-49 0,49 0,-24 0,0 0,-26 0,26 0,-25 0,24 0,1 0,0 0,-26 0,76 0,-51 0,-24 0,25 0,-1 0,1 0,-25 0,24 0,1 0,-50 0,25 0,0 0,-1 0,1 0,25 0,-1 0,-24 0,25 0,-1 0,26 0,-1 0,-24 0,-1 0,1 0,0 0,-26 0,26 0,-25 0,24 0,-49 0,50 0,0 0,-50 0,25 0,-1 0,26 0,-50 0,50 0,-26 0,-24 0,50 0,-25 0,49 0,1 0,49 0,-25 0,-25 0,-24 0,24 0,-24 0,-1 0,1 0,-25 0,0 0,0 0,-25 0,24 0,26 0,-25 0,0 0,24 0,-24 0,25 0,49 0,-25 0,-24 0,24 0,-49 0,25 0,-26 0,26 0,-50 0,25 0,24 0,-24 0,0 0,0 0,0 0,49 0,-24 0,-1 0,-24 0,50 0,24 0,-50 0,26 0,-1 0,1 0,-1 0,-24 0,-1 0,1 0,-25 0,-1 0,1 0,25 0,-50 0,25 0,24 0,-24 0,49 0,-49 0,50 0,-1 0,-49 0,25 0,-26 0,26 0,-25 0,49 0,-24 0,-1 0,-24 0,25 0,-25 0,24 0,-24 0,0 0,0 0,-1 0,1 0,0 0,25 0,-1 0,1 0,-1 0,-24 0,50 0,-50 0,24 0,-24 0,49 0,-49 0,25 0,-25 0,49 0,0 0,-24 0,24 0,-74 0,50 0,-50 0,25 0,-25 0</inkml:trace>
</inkml:ink>
</file>

<file path=ppt/ink/ink16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54.65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30,'25'-25,"24"25,26 0,-26 0,26 0,-25 0,-1 0,1 0,-1 0,26 0,-26 0,26 0,-75 0,49 0,75 25,0 0,-74 0,24-25,-49 24,25-24,-50 0,74 0,-49 0,50 0,-26 0,26 0,-1 0,-74 0,50 0,-26 0,26 0,-50 0,25 0,-25 0,49 0,1 0,-25 0,0 0,49 0,-49 0,24 0,-24 0,0 0,25 0,-26 0,-24 0,50 0,-25 0,24 0,-24 0,74 0,1 0,-26 0,-24 0,49 25,-49-25,-26 0,26 0,-50 0,25 0,-25 0,49 0,-49 0,25 0,25 0,-50 0,49 0,1 0,-25 0,24 0,1 0,24 25,26-25,24 50,-50-50,1 0,24 0,0 0,0 0,0 0,-24 0,-26 0,26 0,-50 0,24 0,-24 0,0 0,24 0,-49 0,25 0,-25 0,50 0,-25 0,-25 0,49 24,-24-24,0 0,0 0,-25 0,25 0</inkml:trace>
</inkml:ink>
</file>

<file path=ppt/ink/ink16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0:59.77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5,'74'0,"-49"0,49 0,-24 0,-25 0,49 0,-49 0,25 0,-26 0,1 0,0 25,-25-25,25 0,-25 0,25 0,24 0,-24 0,-25 0,50 0,-26 0,-24 0,50 0,-50 0,25 50,24-50,-49 0,50 0,0 0,-50 0,24 0,26 0,-50 0,25 24,0-24,0 0,-1 0,1 25,-25-25,25 0</inkml:trace>
</inkml:ink>
</file>

<file path=ppt/ink/ink16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1:00.77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23,'0'0,"25"0,0 0,0 0,49 0,1 0,-1 0,0 0,-24 0,-25 0,24 0,26 0,-26 0,-24 0,50 0,-1 0,0 0,-24 0,49 0,-49 0,-1 0,-24 0,25 0,-50 0,50 0,-26 0,26 0,-25 0,74 0,50 0,0 0,-1 0,1 0,-50 50,1-50,-26 25,-49-25,25 0,-26 0,-24 0,50 0,-25 0,0 0,-25 0,24 0,1 0,0 0,0 0,24 0,-49 0,50 0,-25 0,-25 0,49 0,-49 0,25 0,25 0,-50 0,49 0,-24 0,0 0,0 0,24 0,-24 0,25 0,24 0,-24 0,24 0,1 0,-50 0,74 0,-25 0,25 0,25 0,-49 0,-50 0,24 0,-24 0,-25 0,25 0,0 0,-1 0,-24 0,25 0,0 0,0 0,-25 0,25 0,-1 0,1 0,-25 0,25 0,25 0,-50 0,24 0,1 0,0 0,0 0,25 0,-1 0,50 0,1-25,-51 25,1 0,24 0,-74 0,50-25,24-24,-49 49,0 0,-25 0</inkml:trace>
</inkml:ink>
</file>

<file path=ppt/ink/ink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1:14.8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0 967,'0'0,"0"0,0 0,0 0</inkml:trace>
  <inkml:trace contextRef="#ctx0" brushRef="#br0" timeOffset="57199">2728 1959</inkml:trace>
  <inkml:trace contextRef="#ctx0" brushRef="#br0" timeOffset="70709">4241 0</inkml:trace>
</inkml:ink>
</file>

<file path=ppt/ink/ink17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31:02.66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0 107,'0'0,"74"0,0-49,-24 24,-25 25,24 0,26 0,-50 0,24 0,1 0,0 0,49 0,-50 0,51 0,-51 0,1 0,-25 0,-1 0,26-25,-50 25,25 0,0 0,-1 0,26 0,24 0,-49 0,25 0,-25 0,49 0,-49 0,24 0,-24 0,75 0,-26 0,0 0,-49 0,25 0,-1 0,26 0,-1 0,-49 0,74 0,25 50,-124-50,50 0,-25 0,-1 0,26 0,49 0,1 24,24 1,0 25,0-25,-50 0,-49-25,49 0,-74 24,25 1,0-25,0 0,-1 0,1 0,25 0,-1 0,-49 0,50 0,0 25,-26-25,26 0,0 25,-1-25,1 0,24 25,-24-25,-25 0,74 24,0-24,25 25,75-25,-51 0,26 0,-50 0,75 0,-100 0,25 0,-75 0,-49 0,25 0,0 0,25 0,-50 0,49 0,1 0,-1 0,-49 0,25 0,-25 0,50 0,-50 0,25 0,-25 0,49 0,100 0,-25-25,0 1,-25 24,-49 0,74-25,-25 0,-74 25,25 0,-26 0,1-25,0 25,0 0,24 0,1 0,0 0,-50 0,24 0,1 0,0 0,25 0,-1 0,100-25,-50 25,-24-24,24 24,50 0,-75-50,25 50,-49-25,-25 25,24 0,-49 0,25 0,0 0,-25 0,25 0,25 0,-26 0,-24 0,50 0,-25 0,24 0,-24 0,50 0,24 0,-25-25,1 25,-26-49,-49 49,25 0,25 0,-26 0,-24 0,25 0,0 0,0 0,-25 0,25 0,-1 0,1 0,-25 0,25 0,0 0,0 0,-25 0,24 0,1 0,0 0,-25 0,25 0,0 0,0 0,-25 0,24 0,26 0,-25 0,0 0,-1 0,26 0,-25 0,0 0,24 0,26 0,-26 0,26 24,-1-24,-49 0,24 0,-24 0,-25 0,25 0,0 0,0 0,-25 0,24 25,1 0,-25-25,25 0,0 0,0 0,-1 0,-24 0,25 0,50 0,-26 0,-24 0,25 0,24 0,75 0,25 0,-50 0,0 0,-25 0,-50 0,-24 0,25 0,-50 0,25 0,24 0,-24 0,25 0,-25 0,-1 0,1 0,0 0</inkml:trace>
</inkml:ink>
</file>

<file path=ppt/ink/ink17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0:28.88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0-1,'0'0,"24"24,1-24,0 0,-25 0,50 0,-25 0,-1 0,-24 25,25-25,0 0,0 25,49-25,-74 0,50 25,-25-25,-25 0,24 0,1 0,0 0,-25 0,25 0,0 0,-1 49,-24-49,25 0,0 0,0 0,-25 0,25 0,-1 0,1 25,0-25,-25 0,25 0,0 0,-25 0,24 0,26 0,-25 0,-25 0,25 0,24 0,-24 0,0 0,0 0,-1 0,-24 0,25 0,25 0,-50 0,25 0,0 0,-1 0,-24 0,25 0,0 0,0 0,24 0,-24 0,25 0,-1 0,1 0,-25 0,24 0,-24 0,-25 0,25 0,0 0,0 0,-1 0,26 0,49 0,-74 0,49 0,26 0,-100 0,49 0,-24 0,-25 0,25 0,0 0,-1 0,-24 0,25 0,0 0,0 25,-25 0,25-25,0 0,-1 0,-24 0,25 0,25 0,-50 0,74 0,-49 0,49 0,-49 0,25 0,-25 0,24 0,-24 0,0 0,0 0,-1 0,26 0,-25 0,0 0,-1 0,1 0,0 0,-25 0,25 0,0 0,-1 0,26 0,-50 0,25 0,24 0,-49 0,25 0,-25 0,25 0,0 0,-25 0,74 0,-49 0,0-25,0 25,0 0,-1 0,1 0,0 0,-25 0,25 0,0 0,-1 0,-24 0,25 0,25 0,-25 0,49-50,-49 50,24 0,-24 0,0 0,-25 0,25 0,0 0,24 0,-24 0,-25 0,50 0,-1 0,1 0,-25 0,24 0,1 0,0 0,-26 0,26 0,-50 0,25 0,-25 0,49 0,-49 0,25 0,-25 0,50 0,-50 0,25 0,24 0,-24 0,49 0,-49 0,25 0,-25 0,-25 0,49 0,-49 0,25 0,-25 0,50 0,-26 0,1 0,25 0,-25 0,-1 0,1 0,0 0,0 0,24 0,-49 0,25 0,25 0,-50 0,50 0,-50 0,24 0,26 0,-50 0,25 0,-25 0,49 0,-49 0,25 0,-25 0,50 0,-50 0,25 0,-25 0,49 0,-49 0,25 0,0 0,0 0,24 0,-24 0,0 0,-25 0,25 0,-1 0,1 0,-25 0,50 0,-25 0,49 0,-24 0,-26 0,1 0,0 0,0 0</inkml:trace>
</inkml:ink>
</file>

<file path=ppt/ink/ink17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0:36.88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0,'0'0,"25"50,0-50,-25 0,24 0,-24 0,50 0,-50 0,25 0,0 25,0-25,-25 0,24 0,26 0,-50 0,25 0,0 0,-1 0,-24 0,25 0,-25 0,50 0,-25 24,-1 1,1-25,0 0,-25 0,25 0,0 0,-1 0,-24 0,25 0,25 0,-50 0,49 0,-24 0,-25 0,50 0,-25 0,-1 0,1 0,0 0,0 0,24 0,-24 0,0 0,0 0,0 0,24 0,-24 0,0 0,-25 0,25 0,0 0,-1 0,1 0,0 0,0 0,24 0,1 0,-25 0,0 0,-1 0,1 0,0 0,-25 0,25 0,0 0,-1 0,-24 0,25 0,0 0,0 0,-25 0,25 0,-1 0,1 0,-25 0,25 0,0 25,-25-25,25 0,-25 0,24 0,1 0,0 0,0 0,49 25,50 24,-24-49,-26 0,0 0,-49 0,25 25,-50-25,25 0,-1 0,-24 0,25 0,0 0,0 25,24-25,-24 0,-25 0,50 0,-25 25,49-25,0 0,-24 25,24-25,-49 0,0 0,0 0,0 0,-25 0,24 0,1 0,0 0,-25 0,25 0,-25 0</inkml:trace>
</inkml:ink>
</file>

<file path=ppt/ink/ink17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0:40.04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0 183,'0'0,"25"-24,24 24,1-25,24 25,1 0,-1-25,25 25,25-25,-49 0,-26 25,1 0,0 0,-50 0,49-24,-24 24,-25 0,50 0,-50 0,24 0,1 0,25 0,-50 0,49 0,-24 0,0 0,25 0,-26 0,26 0,-25 0,49 0,-49 0,50 0,-51 0,26 0,24 0,-49 0,25 0,-25 0,-1 0,51 0,-75 0,49 0,-24 0,25 0,-50 0,25-25,-1 25,1 0,-25 0,25 0,0 0,0 0,-25 0,24 0,1 0,0 0,-25 0,50 0,-26 0,-24 0,50 0,-25 0,0 0,-25 0,25 0,-1 0,1 0,-25 0,25 0,0 0,0 0</inkml:trace>
</inkml:ink>
</file>

<file path=ppt/ink/ink17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01.56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0 202,'0'0,"0"0,25 0,0 0,-25 0,49 0,1 0,-25 0,0 0,-1 0,26 0,-50 0,25 0,24 0,-49 0,25 0,0 0,0 0,-25 0,25 0,-1 0,1 0,-25 0,25 0,0 0,0 0,-25 0,49 0,1 0,-50 0,49 0,-24 0,25 0,-50 0,25 0,-1 0,1 0,-25 0,25 0,0 0,0 0,-25 0,24 0,1 0,25 25,-25 0,-1-25,26 0,25 0,-51 25,1-25,25 0,-50 0,25 0,-1 0,1 0,-25 0,25 25,-25-25,25 0,-25 0,25 0,-1 0,1 0,-25 0,25 0,0 0,0 0,-25 0,24 0,26 0,-25 0,24 0,1 0,24 0,-74 0,50 0,-50 0,25 0,-25 0,49 0,-49 0,25 0,-25 0,50 0,-50 0,25 0,24 0,-49 0,50 0,-1 0,-24 0,25 0,-25 0,24 0,-49 0,25 0,25 0,-25 0,-1 24,1-24,0 0,-25 0,25 0,0 0,-1 0,-24 0,25 0,0 0,25 0,-50 0,49 0,-24 0,-25 0,25 0,0 0,-1 0,-24 0,25 0,0 0,0 0,24 0,-49 0,25 0,-25 0,50 0,-50 0,25 0,-25 0,24 0,1 0,0 0,-25 0,50 0,-26 0,-24-24,50 24,-50 0,25 0,-25 0,50 0,-50 0,24 0,26 0,-50 0,25 0,24 0,-24 0,0-25,25 25,-26-25,-24 25,25 0,0 0,0 0,-25 0,49-25,-24 25,-25 0,50 0,-50 0,25 0,-25 0,49 0,-49 0,25-25,-25 25,50 0,-50 0,24-24,-24 24,50-25,0 25,-50 0,24 0,1 0,0-25,-25 25,25 0,-25 0,25 0,-1 0,1 0,0 0,0 0,25-25,-50 25,24 0,1 0,0 0,-25 0,25 0,0 0,-1 0,-24 0,25 0,0 0,25-25,-1 25,-24 0,25 0,-1 0,-49 0,75-49,-51 49,1 0,-25 0,25 0,0 0,24-25,-49 25,25 0,25 0,-50 0,49 0,-49 0,25 0,-25 0,25 0,0 0,0 0,-25 0,24 0</inkml:trace>
</inkml:ink>
</file>

<file path=ppt/ink/ink17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06.50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0 130,'0'0,"0"0,50 0,-1 0,1 0,-50 0,50-25,-26 25,1 0,25 0,-1-25,26 25,-26 0,-24 0,50-25,-26 25,-24 0,0 0,-25 0,50 0,-26 0,1 0,50 0,-1 0,0 0,-24 0,49 0,-24 0,-51 0,1 0,0 0,0-25,24 25,-24 0,25-24,-25 24,49 0,-24 0,24 0,-74 0,25 0,0 0,-1 0,-24 0,50 0,-25 0,49 0,-49 0,0 0</inkml:trace>
</inkml:ink>
</file>

<file path=ppt/ink/ink17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12.48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0 109,'0'0,"25"0,0 0,0 0,24 0,-24 0,49 0,-74 0,50 0,-25 0,-25 0,74 0,-49 0,49-25,-49 25,25 0,-25-24,-25 24,24 0,1 0,0 0,-25 0,25 0,-25-25,25 25,-25 0,24 0,1 0,0 0,-25 0,25 0,0 0,0 0,-25 0,24 0,1 0,0 0,-25 0,25 0,24 0,-24 0,25 0,-50 0,25 0,-1 0,1 0,0 0,-25 0,50 0,-26 0,1-25,0 25,-25 0,25 0,0 0,24 0,-24 0,25 0,-26 0,26 0,0 0,-1 0,1 0,-25 0,49 0,0 0,-24 0,-50 0,50 0,-25 0,-1 0,-24 0,25 0,0 0,-25 0,25 0,24 0,-24 0,25 0,-50 0,25 0,24 0,-49 0,25 0,0 0,24 0,-49 0,25 0,0 0,-25 0,25 0,0 0,24 0,-49 0,25 25,0-25,0 0,-25 0,49 0,-24 0,-25 0,25 0,0 0,-1 0,1 0,0 0,0 25,0-25,-1 0,26 24,-50-24,50 0,-50 25,25-25,-25 0,49 0,-49 0,25 0,49 25,-74-25,25 0,50 0,-75 0,74 0,-24 0,-1 50,-49-50,25 0,0 0,0 0,-25 0,24 0,1 0,25 25,-25-1,74-24,-99 0,25 0,24 0,-24 0,0 25,0-25,-1 0,-24 0,25 0,0 0,-25 25,25-25,25 0,-26 0,-24 0,25 0,0 0,0 0,0 0,24 0,-24 0,-25 0,25 0,49 0,-49 0,-25 0,25 0,0 0,-1 0,-24 0,50 0,-25 0,0 0,-25 0,24 0,1 0,0 0,-25 0,25 0,0 0,-1 0,-24 0,25 0,0 0,0 0,-25 0,25 0,24 0,-49 0,50 0,-1 0,1 0,0 0,-1 0,-24 0,25 0,-50 0,25 0,24 0,-24 0,25 0,-1 0,26 0,-1 0,0 0,1 0,24 0,-74 0,24 0,26 0,-1 0,-24 0,-1 0,-24 0,-25 0,25 0,0 0,0 0,-25 0,49 0,-24 0,25 0,-50 0,25 0,24 0,-49 0,25 0,25 0,-26 0,1 0,0 0,0 0,-25 0,25 0,-1 0,1 0,-25 0,25 0,25 25,-50-25,24 0,1 0,0 0,-25 0,25 0,24 25,-24-25,-25 0,50 0,-25 0,-25 0,49 24,-24-24,-25 0,50 0,-26 0,26 0,-25 0,-25 0,25 0,0 0,-1 0,-24 0,25 0,0 0,0 0,-25 0,25 0,-1 0,1 0,25 0,-25 0,-1 0,-24 0,25 0,0 0,0 0,-25 0,25 0</inkml:trace>
</inkml:ink>
</file>

<file path=ppt/ink/ink17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18.925"/>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8,'0'0,"25"0,-25 0,50 0,-1 0,-24 0,-25 0,25 0,0 0,24 0,-24 0,25 0,-25 0,49 0,-74 0,50 0,-26 0,1 0,0 0,0 0,-25 0,25 0,-1 0,1 0,-25 0,50 0,-25 0,-1 0,-24 0,25 0,0 0,0 0,0 25,-25-25,24 0,1 0,0 0,0 0,0 0,-25 0,49 0,-49 0,25 0,-25 0,50 0,-50 0,25 0,-25 0,49 0,1 0,-1 0,-49 0,25 0,25 0,-50 0,25 0,-1 0,1 0,-25 0,25 0,0 0,0 0,-25 0,24 25,1-25,0 0,0 0,0 0,24 24,-49-24,50 0,-25 0,-25 0,24 0,1 0</inkml:trace>
</inkml:ink>
</file>

<file path=ppt/ink/ink17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28.73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0,'0'0,"49"25,-24-25,0 25,0-25,-25 0,25 0,-1 0,26 25,-50-25,25 0,0 0,-1 0,1 0,25 0,-25 0,24 0,-24 0,25 0,-26 25,51-25,-50 0,24 0,-49 0,50 24,24-24,50 25,50 0,-75 0,50 0,-75-25,-24 0,24 0,-74 0,25 0,0 0,25 49,-1-49,-49 0,25 0,-25 0,50 0,-26 0,26 0,-25 0,0 0,24 0,-49 0,50 0,-1 0,-49 0,25 0,-25 0,50 0,-50 0,50 0,-1 0,-24 0,25 0,-1 0,-24 0,-25 0,50 0,-50 0,24 0,-24 0,50 0,-25 0,0 0,-1 0,1 0,0 0,0 0,-25 0,74 0,-49 0,0 0,24 0,26 0,-26 0,1 0,-25 0,-25 0,49 0,-49 0,25 0,-25 0,75 0,-50 0,-1 0,1 0,0 0,0 0,0 0,-1 0,1-25,50 1,-26-1,-24 25,49-25,-74 25,50 0,-25 0,-25 0,25 0,-1 0,1 0,0-25,0 25,0 0,-25 0,24 0,1 0,0 0,0 0,0 0,24-25,-49 25,50-24,-1 24,1 0,0 0,-26 0,26 0,0-25,-25 25,-1 0,26 0,0 0,-26-25,1 25,25 0,-25 0,24-25,-24 25,49 0,-49 0,0 0,0 0,-25 0,25 0,-1 0,1 0,-25 0,25 0,0 0,0 0,-25 0,24 0,1 0,0 0,-25 0,25 0,0 0,-1 0,-24 0,25 0,25 0,-25 0,-1 0,1 0,0 0,-25 0,25 0,0 0,0 0,-25 0,49 0,1 0,-1 0,-24 0,25 25,-1-25,-24 0,0 0,25 0,-26 0,1 0,25 0,-50 0,25 0,-25 0,24 0,1 0,0 0,-25 0,25 0,24 25,-49-25,50 0,-50 0,25 0,0 0,-1 25,-24-25,25 0,-25 0,50 0,-25 0,-1 0,26 0,-50 0,25 0,0 0,-1 0,-24 0,25 0,0 0,0 0,-25 0,25 0,24 0,-24 0,25 0,24 24,-24-24,-50 0,25 0,24 0,1 0,-25 0,-25 0,24 0,1 0,0 0,-25 0,25 0,0 0,-1 0,51 25,-26-25,1 0,-25 0,24 0,1 0,-25 0,0 0,-25 0,24 0,1 0,0 0,0 0,49 0,1 0,-1 0,1 0,-26 0,-24 0,0 0,-25 0,25 0,24 0,-24 0,-25 0,50 25,-26-25,51 25,-50-25,24 0,1 0,-1 0,-49 0,50 0,-25 0,-25 0,49 25,1-25,-25 0,25 0,-26 0,-24 0,75 0,-26 0,-24 0,0 0,0 0,0 0,-1 0,-24 0,25 0,25 0,-1 0,-49 0,50 0,0 0,-50 0,74 0,-24 0,-26 0,-24 0,50 0,-25 0,0 0,-25 0,24 0,26 0,-50 0,25 0,0 0,-1 0,1 0,25 0,-25 0,24 0,-49 0,25 0,-25 0,50-25,-25 25,-1 0,26 0,-50 0,50 0,-26-25,-24 25,25 0,0 0,0 0,-25 0,49 0,1 0,24 0,1 0,-26 0,1 0,-25 0,49 0,-49 0,25 0,-26 0,26 0,-50 0,25 0,49 0,-74 0,25 0,0 0,0 0,-25 0,49 0,-24 0,25 0,-1 0,1 0,-25 0,0 0,-1 0,1 0,-25 0,25 0,25 0,-50 0,24 0,51 0,-26 0,1 0,24 0,-24 0,0 0,-1 0,-24 0,0 0,24 0,-24 0,25 0,-25 0,24 0,-24 0,25 0,-25 0,-25 0,24 0,1 0,0 0,-25 0,25 0,0 0,24 0,-49 0,25 0,0 0,0 0,-25 0,24 0,1-25,0 25,0 0,49 0,25-25,-24 1,-26 24,-24 0</inkml:trace>
</inkml:ink>
</file>

<file path=ppt/ink/ink17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38.61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79,'0'0,"25"0,-1 25,1-25,0 0,0 0,24 0,-49 0,50 24,-50-24,25 0,0 0,-1 0,26 25,24-25,-49 0,50 0,-26 0,1 0,24 0,1 0,-75 0,24 0,26 0,-25 0,0 0,-1 0,1 0,0 0,0 0,0 0,0 0,-1 0,26 25,-50-25,25 0,0 0,-1 0,-24 0,50 0,-25 0,-25 0,49 0,-24 0,50 0,-51 0,1 0,0 0,0 0,0 0,-1 0,-24 0,25 0,0 0,-25 0,25 0,0 0,-1 0,26 0,0 0,-26 0,1 0,0 0,0 0,-25 0,25 0,-1 0,1 0,0-25,0 25,0 0,-1 0,1-25,0 25,-25 0,25 0,0 0,24 0,-49 0,50 0,-25 0,49 0,-74 0,25 0,25 0,-1 0,75 0,25 0,-50 0,0 0,-24 0,-1 0,1 0,-1 0,-49 0,25 0,-26 0,26 0,-50 0,25 0,-25 0,49 0,-49 0,50-24,-50-1,25 25,-25 0,25 0,-25 0,49 0,-49 0,25 0,-25 0,50 0,-50 0,24 0,1 0,0 0,-25 0,25 0,-25 0,49 0,-24 0,0 0,25 0,-26 0,1 0,0 0,-25 0,25 0,0 0,-1 0,1 0,0 0,25 0,49 0,0 0,-49 0,-25 0,-1 0,26 0,-50 0,25 0,0 0,-1 0,1-25,0 25,0 0,0 0,24-25,1 25,-1 0,-24 0,25 0,-1 0,-24 0,0 0,0 0,24 0,-49 0,50 0,-50 0,25 0,0 0,24 0,-24 0,-25 0,25-25,0 25,0 0,-25 0,49 0,-24 0,0 0,0 0,-1 0,1 0,0 0,-25 0,25 0,0 0</inkml:trace>
</inkml:ink>
</file>

<file path=ppt/ink/ink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1:08.55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74,'0'0,"0"0,0 25,0-25,0 25,0 0,0-25,0 24,0-24,0 0,0 25,0-25,0 25,0 0,0-25,0 25,25-25,-25 24,0 1,0-25,0 25,0-25,0 25,0-25,24 25,-24-1,0-24,0 25,0-25,0 25,0 0,0-25,0 25,0-25,0 0</inkml:trace>
  <inkml:trace contextRef="#ctx0" brushRef="#br0" timeOffset="1320">25 124,'0'-25,"24"25,-24 0,25 0,0-25,0 25,24 0,-49 0,25 0,-25 0,0 0,0 0,25 0,-25 25,25-25,-25 25,0-25,0 25,0-25,0 0,0 24,0 1,0-25,0 25,-25-25,25 0,0 0,-25 0,25 25,-25-25,1 0,24 0,-25 0,25 25,0-25,-25 0,25 24,-25-24,0 0,25 0,0 0,0 25,0-25,0 0,25 25,-25 0,25-25,0 0,0 25,-25-25,49 0,-49 24,25-24,-25 0,0 25,25-25,-25 0,25 0,-25 25,0-25,24 0,-24 0,0 0</inkml:trace>
  <inkml:trace contextRef="#ctx0" brushRef="#br0" timeOffset="3460">545 471,'25'0,"-25"0,25 0,-25 25,0-25</inkml:trace>
  <inkml:trace contextRef="#ctx0" brushRef="#br0" timeOffset="4440">992 49,'0'0,"0"0,0-24,-25 24,25 0,-25 0,25-25,-24 25,-1 0,25 0,0 25,-25-25,25 0,0 0,0 24,-25-24,25 0,0 25,0-25,0 25,0-25,0 25,0-25,0 25,0-25,0 24,0 1,0-25,0 25,0-25,0 0,0 0,0 0,25 0,-25 0,25 0,0 25,-25-25,24 0,1 0,0 25,-25-25,0 24,25-24,-25 0,25 0,-25 0,24 0,-24 25,0 0,0-25,0 25,0-25,0 25,0-25,0 24,0-24,-24 0,24 25,0-25,-25 0,25 0,0 0,-25 0,0 0,25 0,-25 0,25 0,-24 0,24 0,-25 0,0 0,25-25,0 25,-25 0,25 0,-25 0</inkml:trace>
</inkml:ink>
</file>

<file path=ppt/ink/ink18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1:48.01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0 318,'25'0,"-25"0,25 0,0 0,-1 0,26 0,-25 0,0 0,-25 0,24 0,1 0,0 0,-25 0,50 0,-26 0,-24 0,50 0,-25 0,74 0,50 0,74 0,-74 0,49 0,-98 0,48 0,-73 0,-50 0,-1 0,1 0,0 0,49 0,1 0,-50 0,24 0,-24 0,0 0,0 0,0 0,-1 0,26 0,-25 0,-25 0,74 0,-24 0,-25 0,74 0,-25 0,25 0,-74 0,74 0,-74 0,0 0,0 0,-25-25,25 25,-25 0,24 0,1 0,0 0,25 0,-26 0,26 0,25 0,24 0,-50 0,51 0,-26 0,0 0,-49 0,25 0,-1 0,26 0,24 0,-25 0,-24 0,24 0,-49 0,25 0,-50 0,49 0,-24 0,-25 0,50 0,-25 0,49 0,-24 0,-1 0,26 0,-26 0,26 0,-50 0,24 0,-24 0,-25 0,25 0,0 0,-25 0,24 0,51 0,-26 0,1 0,49 0,-49 0,-1 0,1 0,-25 0,25 0,-26 0,26 0,0 0,123 0,-49 0,-25 0,50 0,-50 0,-24 0,-50 0,24 0,-49 0,25 0,-25 0,50 0,-50 0,24 0,26 0,-25 0,0 0,24 0,-24 0,25 0,-25 0,24 0,1 0,-25 0,-1 0,-24 0,25 0,0 0,0 0,-25 0,25 0,24 0,-24 0,-25 0,50 0,-26 0,76 0,-1 0,-25 0,1 0,-75 0,49 0,-24 0,-25 0,25 0,0 0,24 0,-24 25,25-25,-1 0,26 0,-1 0,-49 0,0 0,24 0,1 0,-50 0,25 0,24 0,-24 0,25 0,-1 0,-24 0,0 0,25 0,-26 0,1 0,0 0,25 0,-50 0,24 0,1 0,0 0,-25 0,25 0,0 0,0 0,-25 0,24 0,26 0,-50 0,25 0,0 0,-1 0,-24 0,50 0,-25 0,0 0,-25 0,24 0,1 0,0 0,25 0,-50 0,24 0,26 0,-25 0,0 0,24 0,-49 0,75 0,-51 0,26 0,49 0,-49 0,24 0,-49 0,0 0,0 0,24 0,-24 0,0 0,0 0,0 0,-25 0,24 0,1 0,0 0,-25 0,50 0,-26 0,1 0,0 0,0 0,-25 0,49 0,-24 0,0 0,25 0,-26 0,1 0,0 0,-25 0,25 0,0 0,-1 0,-24 0,25 0,0 0,0 0,-25 0,25 0,-25 0,49 0,-49 0,50 0,-25 0,-25 0,24 0,1 0,0 0,-25 0,25 0,0 0,-1 0,1 0,0 0,0 0,0 0,-25 0,25 0,-1 0,1 0,50 0,-51 0,-24 24,50-24,24 0,1 25,-75-25,49 0,1 0,24 0,1 0,-26 0,-49 0,75 0,-50 0,-25 0,49 0,1 0,-25 0,-1 0,26 0,-25 0,0 0,0 0,24 0,-49 0,50 0,-25 0,-25 0,49 0,1 0,-1 0,-24 0,25 0,-1 0,1 0,-25 0,24 0,1 0,0 0,-50 0,49 0,-24 0,0 0,-25 0,49 0,1 0,49 0,25 0,-24 0,-1 0,-25 0,-49-25,25 25,-1 0,-24-24,0 24,24-25,-24 25,0 0,0 0,0-25,-25 25,49-25,-49 25,25 0,0 0,24-25,-24 25,0 0,0 0,0 0,24 0,-49 0,50-24,-25 24,-25 0,49 0,1 0,0-50,-26 50,51 0,-1 0,1 0,24 0,-25-25,-49 25,99-74,-99 74,24-25,-49 25,25 0,0 0,0 0,-25 0,25 0,-1 0,1 0,0 0,25 0,-1 0,1 0,0 0,-26 0,1 0,25 0,-25 0,-1 0,1 0,-25 0,25 0,25 0,-26 0,26 0,-50 0,25 0,24 0,-49 0,25 0,-25 0,50 0,-1 25,-24-25,0 0,0 0,0 0,-25 0,24 0,-24 25,25-25,0 24,0-24,-25 0,49 25,-24-25,0 25,0-25,0 0,-1 0,-24 0,25 0,25 25,-50-25,50 0,-50 0,24 25,51-25,-50 0,24 0,-24 0,-25 24,50-24,-50 0,24 0,-24 0,50 0,0 50,-1-50,26 0,-26 25,26-25,-51 0,26 0,-25 0,-25 0,49 0,-24 0,-25 0,50 0,-25 0,-25 0,49 0,1 0,-1 0,-24 0,25 0,-50 0,25 0,-25 0,25 0,24 0,-49 0,50 0,-50 0,25 0,24 0,-49 0,25 0,0 0,0 0,-25 0,24 0,-24 0,50 0,-50 0,25 0,-25 0,49 0,-49 0,50 0,0 0,-26 0,26 0,0 0,-1 0,-24 0,0 0,0 0,-1 0,1 0,25 0,-1 0,-24 0,25 0,0 0,-50 0,49 0,-24 0,-25 0,50 0,-26 0,26 0,0 0,-1 0,1 0,-1 0,26 0,-50 0,74 0,-74 0,24 0,-24 0,49 0,-49 0,25 0,-25 0,-25 0,49 0,-24 0,-25 0,25 0,0 0,-1 0,26 0,0 0,24 0,1 0,24 0,-25 0,-49 0,49 0,-49 0,-25 0,50 0,-50 0,25 0,24 0,-24 0,0 0,0 0,-1 0,-24 0,50 0,-25 0,-25 0,25 0,-25 25,24-25,1 0,-25 0,50 0,-25 0,49 0,-49 0,49 0,-49 0,-25 0,50 0,-25 0,-1 24,1-24</inkml:trace>
</inkml:ink>
</file>

<file path=ppt/ink/ink18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09.64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0,'25'25,"-1"-25,1 0,25 25,-25-25,-1 0,51 0,-75 0,74 0,-49 0,25 0,-25 0,-1 0,1 0,25 0,-25 0,-1 0,-24 0,25 0,0 0,0 0,0 0,-1 0,26 0,0 0,-50 0,24 0</inkml:trace>
</inkml:ink>
</file>

<file path=ppt/ink/ink18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13.22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74,'0'0,"25"0,0 0,-1 0,-24 0,25 0,0 0,0 0,-25 0,74 0,-49 0,0 0,24 0,-24 0,25 0,24 0,-49 0,0 0,24 0,-24 0,0 0,0 0,-25 0,25 0,-25 0,49 0,-24 0,25 0,-26 0,1 0,0 0,0 0,-25 0,25 0,-1 0,1 0,-25 0,25 0,25 0,-50 0,24 0,1 0,0 0,0 0,49 0,-24 0,-25 0,0 0,-1 0,1 0,0 0,25 0,-50 0,24 0,51 0,-1 0,-24 0,24 0,1 0,-51 0,26 0,-25 0,0 0,-1 0,-24 0,25 0,0 0,0 0,-25 0,25 0,-1 0,1 0,-25 0,25 0,0 0,0 0,-25 0,25 0,24 0,-24 0,-25 0,50 0,-26 0,-24 0,25 0,25 0,-25 0,-1 0,26 0,-50 0,25 0,0 0,-25 0,24 0,-24 0,25 0,50-24,-51 24,1 0,0 0,0 0,24-25,-49 25,25 0,0 0,0 0,-25 0,25 0,-1 0,1 0,-25 0,25 0,-25-25</inkml:trace>
</inkml:ink>
</file>

<file path=ppt/ink/ink18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17.94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0 100,'0'-25,"0"25,50 0,-50 0,24 0,26 0,-25 0,24-25,-49 25,25 0,-25 0,50 0,-50 0,25 0,-25 0,49 0,1 0,-25 0,-25 0,25-25,-1 25,1 0,0 0,0 0,-25-24,25 24,-1 0,1 0,0 0,0 0</inkml:trace>
</inkml:ink>
</file>

<file path=ppt/ink/ink18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23.83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74,'25'0,"-25"0,24 0,1 0,25 0,-50 0,25 0,24 0,-49 0,25 0,0 0,0 0,74 0,-74 0,24 0,-24 0,50 0,-1 0,25 0,-49 0,24 0,-24 0,-1 0,26 0,-50 0,-1 0,1 0,-25 0,25 0,0 0,0 0,-25 0,24 0,1 0,0 0,0 0,0 0,-1 0,-24 0,50 0,-25 0,0 0,-1 0,1 0,0 0,25 0,-25 0,24 0,1 0,24 0,1 0,-26 0,1 0,-25 0,24-25,-49 25,50 0,-25 0,-25 0,24 0,1 0,0 0,0 0,0 0,-1 0,1 0,0 0,0 0,0 0,-25-24,24 24,1 0,0 0,49 0,-74 0,50 0,-25 0,0 0,0 0,-1 0,-24 0,25 0,0 0,0 0,0 0,-1 0,1 0,0 0,49-25,-74 25,25 0,-25 0,50 0,-50 0,25 0,-25 0,49 0,-49 0,25 0,25 0,-26 0,1 0,25 0,-25 25,-1-25,1 0,0 0,-25 0,25 0,24 0,1 0,-25 0,24 0,1 24,0-24,-25 0,24 0,-24 0,0 0,-25 0,25 0,-1 0,1 0,-25 0,50 0,-1 0,1 0,-25 0,0 0,24 0,-49 0,75 0,-26 0,-24 0,0 0,49 0,-74 0,50 0,-50 25,25-25,24 0,-24 0,0 0,24 0,-24 0,25 0,-25 0,49 0,-49 0,25 0,-26 0,26 0,-50 0,25 0,-25 0,49 0,-49 0,25 0,0 0,0 0,0 0,-25 0,49 0,-24 0,0 0,0 0,-25 0,24 0,1 0,25 0,-50 0,25 0,-1 0,1 0,25 0,-1 0,-49 0,50 0,-25 0,-25 0,49 0,1 0,0 0,-50 0,49 0,-24 0,0 0,25 0,-26 0,-24 0,50 0,-25 0,24 0,-24 0,0 0,25 0,-26 0,1 0,25 0,-1 0,-24 0,25 0,-1 0,1 0,-25 0,-25 0,49 0,-24 0,-25 0,25 0,0 0,0 0,-1 0,51 0,-26 0,1 0,0 0,-50 0,25 0,-25 0,49 0,-49 0,25 0,25 0,-50 25,24-25,1 0,0 0,0 0,0 25,-1-25,-24 0,25 0,25 0,-25 0,-25 0,49 0,-24 0,-25 0,25 0,0 0,-1 25</inkml:trace>
</inkml:ink>
</file>

<file path=ppt/ink/ink18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34.71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31,'50'0,"24"0,-74 0,74 0,1-24,-25 24,-1 0,1 0,-25 0,-1 0,-24 0,25 0,25 0,-50 0,49 0,-24 0,0 0,25 0</inkml:trace>
</inkml:ink>
</file>

<file path=ppt/ink/ink18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37.90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0,'0'0,"49"0,26 0,-25 0,24 25,-24-25,24 0,25 0,0 0,50 0,25 0,-50 0,25 0,-25 0,-25 0,0 0,-49 0,-1 0,26 0,-26 0,-24 0,50 0,-51 0,26 0,-25 0,49 0,-24 0,-1 0,-24 0,25 0,-1 0,-24 0,0 0,-25 0,25 0,0 0,0 0,-25 0,24 25,1-25,0 0,-25 0,50 0,-1 0,1 0,-25 0,-1 0,1 0,-25 0,50 0,-25 0,-1 0,1 0,0 0,0 0</inkml:trace>
</inkml:ink>
</file>

<file path=ppt/ink/ink18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2:41.85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98,'0'25,"24"-25,-24 0,25 0,25 0,-25 0,24 0,-24 0,0 0,24 0,-49 0,25 25,25-25,-25 0,24 0,1 0,-50 0,49 0,-24 0,-25 0,25 0,0 0,0 0,-25 0,24 0,1 0,0 0,-25 0,25 0,0 0,0 0,24 0,-49 0,25 0,25 0,-50 0,24 0,26 0,-50 0,50 0,-26 0,1 0,0 0,0 0,0 0,-25 0,24 0,1 0,0 0,0 0,24 0,1 0,0-25,-26 25,1 0,25 0,24-25,-49 25,25 0,-26 0,-24 0,50 0,-50 0,25 0,-25 0,50 0,-26-25,-24 25,50 0,-50 0,50 0,-50-25,24 25,-24 0,25 0,0 0,0 0,0 0,24 0,1 0,-1 0,1 0,-25 0,24 0,-49 0,25 0,0 0,0 0,24 0,-49 0,25 0,-25 0,50 0,-25 0,-25 0,49 0,-49 0,25 0,-25 0,50 0,-26 0,1 0,0 0,0 0,0 0,0 0,-25 0,24 0,26 0,-25 0,0 0,24 0,-24 0,49 0,-74 0,50 0,-25 0,-25 0,25 0,-1 0,1 0,-25 0,25 0,25 0,-50 0,24 0,1 0,0 0,0 0,0 0,-1 0,-24 0,25 0,0 0,0 0,-25 0,25 0,-1 0,1 0,-25 0,25 0,0 0,0 0,-25 0,24 0,1 0,0 0,-25 0,25 0,0 0,-1 0,-24 0,25 0,0 0,0 0,-25 0,25 0,24 0,-24 0,-25 0,25 0,25 0,24 0,-74 0,25 0,0 0,-1 0,-24 0,25 0,25 0,-50 0,49 0,1 0,-50 0,50 0,-1 0,1 0,-50 0,25 0,-1 0,1 0,-25 0,25 0,25 0,-50 0,24 0,1 0,0 0,-25 0,50-24,-50 24,24 0,-24 0,50 0,0 0,-25 0,-1 0,1 0,-25 0,50 0,-50 0,25 0,-25 0,49 0,-49 0,25 0,-25 0,50 0,-26 0,26 0,-25 0,0 0,-1 0,1 0,-25 0,25 0,49 0,-74 0,25 0,0 0,0 0,24 0,-24 0,0 0,0 0,0 0,-1 0,1 0,0 0,-25 0,25 0,0 0,-1 0,1 0,0 0,0 0,-25 0,49 0,-24 0,-25-25</inkml:trace>
</inkml:ink>
</file>

<file path=ppt/ink/ink18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3:05.06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52,'25'0,"0"0,0 0,24 0,-24 0,25-25,-25 25,-1 0,26 0,-25 0,0 0,49 0,-24 0,-50 0,49 0,-24 0,0 0,49 0,-74 0,25 0,-25 0,25 0,0 0,-1 0,26 0,-50 0,25 0,24 0,-24 0,0 0,-25-25,25 25,0 0,-1 0,1 0,-25 0,25 0,0 0,0 0,-25 0,25 0,-1 0,26 0,-25 0,24 0,-24 0,25 0</inkml:trace>
</inkml:ink>
</file>

<file path=ppt/ink/ink18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3:12.30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0 123,'25'0,"-25"0,25 0,0 0,-1 0,-24 0,25 0,50-50,-1 50,-74 0,50 0,-26 0,1 0,25 0,24-25,-24 25,-50 0,49 0,-49 0,25-25,25 25,-50 0,25 0,-25 0,49 0,-49 0,25 0,-25 0,50 0,-50 0,25 0,-25 0,49 0,-24 0,25 0,-26 0,26 0,-25 0,0 0,24 0,1 0,-25 0,-1 0,51 0,-75 0,25 0,-25 0,49 0,-24 0,-25 0,50 0,-50 0,49 0,-49-24,25 24</inkml:trace>
</inkml:ink>
</file>

<file path=ppt/ink/ink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1:15.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0 198,'0'0,"0"-25,25 0,-25 25,0 0,49-24,-49 24,25 0,-25-25,25 25,-25-25,0 25,0 0,25-25,-25 25,0-25,0 25,0 0,25 0,-25-24,0 24,0 0,0 24,0-24,0 25,0 25,0-25,0-1,0 1,0 25,0-25,0-1,0 1,0 0,0-25,0 25,0 0,0-1,0-24,0 25,0-25,0 25,0 0,0-25,0 25,0-25,0 24,0 1,0-25,0 25,0-25</inkml:trace>
  <inkml:trace contextRef="#ctx0" brushRef="#br0" timeOffset="2000">25 595,'25'25,"-25"-25,24 0,1 0,-25 0,25 0,-25 0,25-25,0 25,-1 0,1 0,0 0,-25 0,25 0,25 0,-50 0,24-25,1 25,0 0,-25 0,25 0,-25 0</inkml:trace>
  <inkml:trace contextRef="#ctx0" brushRef="#br0" timeOffset="27349">769 372,'0'0,"25"0,0 0,-1 0,1 0,25 0,24 0,-49 0,0 0,0 0,-1 0,1 0,-25 0,25 0,-25 0,25 0,0 0,-25 0,24 0,-24 0,25 0,-25 0,25 0,0 0,-25 0,25 0,-25 0,49 0,-49 0,25 0,-25 0,25 0,0 0,-25 0,25 0,-25 0,24 0,-24 0,25 0,0 0,-25 0,25 0,-25 0,25 0,-1 0,-24 0,0 0,25 0,-25 0,25 0,-25 0,25 0,0 0,-25 0,24 0,-24 0,0 0,25 0,0 0,-25 0,0 0</inkml:trace>
  <inkml:trace contextRef="#ctx0" brushRef="#br0" timeOffset="28769">1736 173,'0'0,"0"0,25 0,-25 25,25-25,0 25,-25 0,25-25,-1 24,-24-24,25 25,-25 0,0-25,0 0,0 0,0 25,0-25,0 0,0 0,-25 0,1 25,24-25,-25 24,0 1,0-25,0 0,25 25,-24-25,-1 25,25-25,0 0,-25 0,25 25,0-25,0 0,-25 24,0-24,25 25,0-25,0 25,-24-25</inkml:trace>
</inkml:ink>
</file>

<file path=ppt/ink/ink19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6T02:33:14.55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0-1,'0'0,"0"0,25 0,-1 24,26-24,-50 0,50 0,24 0,-24 0,74 50,-50-50,50 25,-50-25,26 25,24-25,-50 0,1 0,-26 0,26 0,-1 0,-49 0,49 0,-49 0,0 0,24 0,1 0,-25 0,24 0,-24 0,74 0,-74 0,50 0,-26 0,1 0,-1 0,1 0,25 0,-26 0,1 0,24 0,-49 0,25 0,-26 0,26 0,0 0,-1 0,-24 0,25 0,-1 0,26 0,-26 0,-24 0,25 0,-1 0,1 0,-25 0,-1 0,26 0,0 0,-25 0,24 0,1 0,-50 0,49 0,1 0,24 0,-49 0,25 0,-25 0,49 0,-74 0,25 0,24 0,-49 0,50 0,-25 0,0 0,49 0,-24 0,-1 0,1 0,-25 0,49 0,-49 0,24 0,-24 0,0 0,0 0,25 24,-26 1,1-25,50 0,-51 0,51 0,-50 0,-1 0,1 0,-25 0,25 0,0 0,0 0,-1 0,1 0,25 0,-50 0,49 0,-24 0,-25 0,75 0,-51 0,26 0,-25 0,0 0,-1 0,-24 0,25 0,0 0,0 0,-25 0,25 0,-25 0,49 0,-49 0,25 0,-25 0,50 0,-50 0,25 0,-25 0,49 0</inkml:trace>
</inkml:ink>
</file>

<file path=ppt/ink/ink19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8:58.0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inkml:trace>
</inkml:ink>
</file>

<file path=ppt/ink/ink19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8:19.0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56 124,'-25'25,"25"-25,0 24,0 1,0 0,0 0,0-25,0 49,0-24,0 0,-25 0,25 24,0-49,0 25,0 0,0-25,0 25,0-25,0 25,0-1,0-24,0 25</inkml:trace>
  <inkml:trace contextRef="#ctx0" brushRef="#br0" timeOffset="1240">6 198,'0'0,"25"0,0 25,-1-25,1 25,25 24,-25-24,24 0,1 25,-25-26,0-24,-1 25,-24-25,25 0,0 0,-25 0,0 0,0-25,0 1,25-1,-25 25,25 0,-1-50,-24 50,0-25,25 25,-25 0,0 0,25-24,0-1,-25 25,0-25,0 25,0 0,25 0,-25-25,0 0,24 25,-24 0,0 0,0 0,0 0,0 25,0 0,0 0,0 0,0-1,0 26,0-25,0-25,0 25,-24-1,24 1,0-25,0 25,0-25,0 25,0 0,0-25,0 24,0-24,0 25</inkml:trace>
  <inkml:trace contextRef="#ctx0" brushRef="#br0" timeOffset="4780">924 0,'0'0,"0"25,0-25,0 24,0 1,0-25,0 25,-25 0,25 0,-25 24,25-24,0 0,0-25,0 25,0-1,0 1,-25-25,25 25,0 0,0 0,-24-25,24 24,0-24,0 50,0-50,0 25,0 24,0-49,0 50,-25-50,25 25,0-25,0 25,0-1,0-24,0 0,0 25,0-25,0 25,0 0,0-25</inkml:trace>
  <inkml:trace contextRef="#ctx0" brushRef="#br0" timeOffset="25710">1370 149,'0'0,"0"24,0-24,0 25,25-25,-25 25,0 0,0-25,0 25,0-25,0 24,0-24,0 25,0 0,0-25,0 25,0-25,0 25,25-25,-25 24,0-24,0 25,0-25,0 25,0-25,0 25,0 0,0-25,0 0,0 24,0-24,0 25,-25 0,0-25,25 0,-24 0,24 0,-25 0,0 0,25 0,-25 0,25 0,0 0,0 0,-25 0,25-25,-25 25,1 0,24-25</inkml:trace>
  <inkml:trace contextRef="#ctx0" brushRef="#br0" timeOffset="27400">1197 297,'0'-24,"0"24,24 0,-24-25,50 25,-25-25,0 25,0-25,-1 25,1 0,-25 0,0 0,0-25,25 25,-25 0,25 0,0 0,-25 0,24 0,-24 0,25 0,-25 0,25 0</inkml:trace>
</inkml:ink>
</file>

<file path=ppt/ink/ink19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8:51.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0 174,'0'0,"0"0,0-25,0 25,0-25,25 25,-25 0,0-25,25 25,-25-25,25 25,-25 0,0 0,24 0,-24-24,25 24,-25 0,25-25,0 25,-25 0,0-25,0 25,0 25,0-25,0 25,0-25,0 24,0-24,0 25,0 0,0-25,0 25,0-25,0 25,0-1,0 1,0-25,0 25,0 0,0-25,0 25,0-25,0 24,0-24,0 25,0 0,0-25</inkml:trace>
  <inkml:trace contextRef="#ctx0" brushRef="#br0" timeOffset="1460">0 397,'0'0,"0"0,50 0,-1 0,-24 0,25 0,24 0,-74 0,75 0,-51-25,1 25,-25 0,25 0,0 0,-25 0,0 0,25 0,-25 0</inkml:trace>
</inkml:ink>
</file>

<file path=ppt/ink/ink19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8:54.5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28,'25'0,"-25"0,0 0,0 25,0 0,0-25,0 24,0 1,0 0,0-25,-25 0,25 25,0-25,0 0,0 25,-25-25,25 0,0 0,0 24,0 1,-25-25,1 0,24 25,0-25,-25 25,25 0,0-25,0 0,0 0,0 0,0 0,25 0,24-25,-24 25,49-25,-49 25,25 0,-50-25,25 25,-25 0,25 0</inkml:trace>
  <inkml:trace contextRef="#ctx0" brushRef="#br0" timeOffset="1700">0 78,'0'-25,"0"25,25 0,-25 0,25-25,0 25,-25 0,25 0,-25 0,0-25,24 25</inkml:trace>
</inkml:ink>
</file>

<file path=ppt/ink/ink19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8:58.7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0,'0'0,"0"0,25 0,-25 0,24 0,1 0,-25 0,0 0,25 0,-25 0,25 0,0 0,-25 0,24 0,-24 0,0 0,25 0,-25 0,0 0,0 25,0-25,0 25,0 0,0-25,0 0,0 24,-25-24,25 0,0 25,-24-25,-1 0,25 25,0-25,25 0,-25 0,24-25,-24 25,50 0,-50 0,25 0,-25-25,25 25,-1 0,-24 0,0 0,25 0,-25 0,0 25,0 0,0-25,0 25,0-25,0 0,0 25,-25-25,25 0,-24 0,24 0,0 24,-25-24,25 25,-25-25,0 0,25 0,-25 0,25 0,0 25,-49-25,49 0,-25 0,25 0,-25 0,25 0,0 0,-25 0,1 0,24 0,-25 0,25 0,0 25,-25-25</inkml:trace>
</inkml:ink>
</file>

<file path=ppt/ink/ink19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01.4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25,25-25,-25 25,0-25,0 49,0-24,0 0,0-25,0 25,0-25,0 0,24 0,1 0,0 0,25 0,-1 0,26 0,-26 0,26-25,-50 25,-1 0,1 0,0 0,-25-25</inkml:trace>
  <inkml:trace contextRef="#ctx0" brushRef="#br0" timeOffset="1360">347 50,'0'0,"0"24,0 1,0-25,0 50,0-25,0-1,0-24,0 25,0 0,0 0,0-25,0 25</inkml:trace>
</inkml:ink>
</file>

<file path=ppt/ink/ink19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05.0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99 102,'0'0,"0"0,-25 0,25 0,0 50,-25-50,25 25,0 49,0-74,0 25,0-25,0 0,0 0,25 0,0-25,24 25,-49 0,0 0,25 0,-25-25,0 25,25 0,0 0,-25 0,25 0,-25 0,24 0,-24 0,0 0,25 0,-25 0,25 0,-25 25,0 0,0-25,0 25,0-25,0 25,0-1,-25-24,25 0,-25 0,25 25,-24-25,24 0,-50 0,50 0,-50 25,50-25,-24 25,-1-25,0 0,25 0,-25 0,25 0,-25 0,1 0,24 0</inkml:trace>
  <inkml:trace contextRef="#ctx0" brushRef="#br0" timeOffset="1540">99 102,'0'0,"0"0,25 0,-25-24,24 24,1-25,25 25,-25 0,24 0,-49 0,50 0,-1-25,-24 25,0 0,0 0,0 0,-1 0,-24 0,0-25,25 25</inkml:trace>
</inkml:ink>
</file>

<file path=ppt/ink/ink19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08.2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0,'0'25,"-24"-25,24 0,0 25,-25-25,25 0,-25 0,25 0,-25 25,0-25,25 0,-24 0,24 25,0-25,0 24,-25-24,25 0,-25 25,25-25,0 25,0-25,-25 25,25 0,0-25,0 24,0-24,0 25,0 0,0-25,0 25,0-25,0 0,0 0,0 25,0-25,0 0,25 0,0 24,-25-24,25 0,-25 0,24 25,1-25,-25 0,25 0,-25 0,25 0,-25 0,25 0,-1 0,-24 0,25 0,-25 0,25 0,-25-25,25 25,-25 0,0 0,25 0,-25-24,0 24,0-25,0 25,-25 0,0 0,0 0,25 0,-25 0,1 0,24 0,-25 0,25 0,-25 0</inkml:trace>
</inkml:ink>
</file>

<file path=ppt/ink/ink19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21.5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0,'-25'0,"1"0,24 0,0 0,0 0,-25 0,25 25,-25 0,25-25,-25 24,25 1,-25 0,25-25,0 25,-24-25,-1 25,25-1,0-24,0 25,0-25,0 25,-25 0,25-25,0 25,0-25,0 0,0 24,0-24,0 25,0 0</inkml:trace>
  <inkml:trace contextRef="#ctx0" brushRef="#br0" timeOffset="1830">223 0,'25'0,"-25"0,25 0,-25 25,25-25,-25 25,24-1,1 26,-25-50,25 25,-25-25,25 25,-25-1,25-24,-25 25,0-25,0 0,24 0,-24 25,0 0,0-25,0 0,25 0,-25 25,25-25</inkml:trace>
  <inkml:trace contextRef="#ctx0" brushRef="#br0" timeOffset="3120">50 248,'0'0,"0"0,24 0,1 0,-25 0,25 0,-25 0,25 0,0 0,-1 0,1 0,0 0,0 0,-25 0,25 0,-1 0,-24 0,25 0,-25 0,25 0,-25 0,25 0,0 0,-25 0,24 0</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04.81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30,'0'0,"25"0,25 0,-1 0,26 0,-1 0,26 0,-1 0,0 0,50 0,-25 0,99 0,-123 0,-1 0,-25 0,-24 0,-1 0,-49 0,25 0,25 0,0 0,49 0,0 0,-25 0,1 0,49 0,-99 0,49 0,1 0,-51 0,26 0,-50 0,25 0,-25 0,50 0,-1 0,1 0,-25 0,24 0,-24 0,49 0,-49 0,50 0,-26 0,1 0,0 0,-26-10,26 0,0 10,-1 0,-24 0,25-10,-50 10,25 0,-25 0</inkml:trace>
</inkml:ink>
</file>

<file path=ppt/ink/ink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1:58.6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323 74,'0'-25,"0"25,0 0,-25 0,25 25,0-25,0 25,0 0,0-25,0 24,0-24,0 25,0 0,0-25,0 25,0-25,0 25,0-25,0 24,0 1,0-25,0 25,0-25,0 25,0 0,0-25,0 25,0-25,0 24,0-24,0 0,0 0</inkml:trace>
  <inkml:trace contextRef="#ctx0" brushRef="#br0" timeOffset="1920">50 99,'0'0,"0"0,50 0,-26 0,1-25,0 25,25 0,-50 0,24 0,1 0,-25 0,25 0,-25 0,25 0,0-25,-25 25,24 0,-24 0,25 0,-25 0,25-25,0 25,-25 0,25 0,-25 0,24 0,1 0,-25 0,25 0,-25 0,25 0,-25 0,0 0,25 0</inkml:trace>
  <inkml:trace contextRef="#ctx0" brushRef="#br0" timeOffset="5170">50 992,'0'0,"0"0,0 25,0-25,0 24,0 1,0-25,0 25,0-25,0 25,0-25,0 0,0 25,0-1,0-24,0 25,0-25,0 25,25-25,-25 25,0-25,0 25,0-25,0 24,0-24,0 0,0 25,0 0,0-25,0 25,0-25</inkml:trace>
  <inkml:trace contextRef="#ctx0" brushRef="#br0" timeOffset="6580">100 1017,'24'0,"-24"0,0 24,25-24,-25 0,0 25,25-25,0 25,-25-25,0 0,0 25,25-25,-25 25,0-25,0 0,0 0,24 0,-24 0,0 0,0-25,25 25,-25-25,0 0,0 25,0-25,0 25,25 0,-25-24,0-1,0 25,25 0,-25-25,0 25,0 0,0 0,25 0,-25 0,0 0,0 25,0 0,0-25,0 24,0-24,0 25,0 0,0-25,0 25,0-25,0 25,0-25,0 24,0 1,0-25,0 25,0-25,0 25,0 0,0-25,0 24,0-24,0 25,0-25,0 25,0 0,0-25</inkml:trace>
  <inkml:trace contextRef="#ctx0" brushRef="#br0" timeOffset="9290">596 1091,'24'0,"-24"0,0-25,0 25,25-25,-25 25,0-24,25 24,-25-25,0 25,0-25,25 25,-25 0,25 0,-25-25,0 25,0 0,0 25,0-25,0 25,0 0,0-1,0 1,24 0,-24 0,0 0,0-1,0-24,0 25,0 0,0 0,0-25,0 25,0-1,0-24,0 25,0-25,0 0,0 0</inkml:trace>
  <inkml:trace contextRef="#ctx0" brushRef="#br0" timeOffset="10500">546 1314,'0'0,"0"0,0 0,25 0,-25 0,25 0,-25 0,24 0,26-25,-50 25,25 0,0 0,-1 0,-24 0,25 0,-25-24,25 24,0 0,0 0,-25 0,24 0,1 0,-25 0,25 0,-25-25</inkml:trace>
  <inkml:trace contextRef="#ctx0" brushRef="#br0" timeOffset="12500">0 2058,'0'0,"0"0,0 25,25-25,-25 25,0-25,0 25,0 0,0-1,0-24,0 25,0 0,25 0,-25-25,0 25,0-1,0-24,0 25,0-25,0 25,0-25,0 25,0 0,0-25,0 24,0-24,0 0,0 0,0 0</inkml:trace>
  <inkml:trace contextRef="#ctx0" brushRef="#br0" timeOffset="14310">0 2058,'0'0,"0"0,0 0,25 25,0-25,-25 25,25 0,-25-25,25 0,-25 25,24-25,-24 0,0 0,25 0,-25 24,0-24,0 25,25-25,-25 0,0 0,0 0,0 0,0-25,0 25,0-24,0-1,25 25,-25-25,25 25,-25-25,0 25,0-25,0 1,24 24,-24 0,0-25,0 25,25 0,-25-25,0 25,25 0,-25-25,0 25,0 0,0 0,0 25,0-25,0 25,0-25,0 25,0-1,0 1,0-25,0 25,25-25,-25 25,0 0,0-25,0 24,0 1,0 0,0-25,0 50,0-50,0 24,0-24,0 25,0-25,0 25,25-25,-25 0,0 25,0-25,0 0,0-25,0 25</inkml:trace>
  <inkml:trace contextRef="#ctx0" brushRef="#br0" timeOffset="16090">596 2083,'0'-25,"0"25,0-24,24-1,1 25,-25-25,25 25,-25 0,0-25,25 25,0 0,-25 0,24-25,-24 25,25-24,-25 24,25 0,0 0,-25 0,0 24,0-24,0 25,25-25,-25 50,0-25,0-25,0 24,0 1,0-25,0 25,0-25,0 25,0 0,0-25,0 0,0 24,0-24,-25 25,0-25,0 0,25 25,-49-25,49 25,-25-25,25 0,0 0,-25 0,0 0,25 0,0 25,-25-25,25 0,0 0,0 0,50 0,-50 0,74 0,-49 0,25 0,24-25,-49 25,25 0,-25-25,-25 25,24 0,1 0,-25 0,25 0,-25 0,25 0,-25 0,49 0,-49 0,25 0,-25 0,25 0,0 0,-25 0,0 0,0 0,-25 0,25 0</inkml:trace>
  <inkml:trace contextRef="#ctx0" brushRef="#br0" timeOffset="27710">1538 99,'0'0,"0"0,0 25,0-50,25 0,0 0,0 25,-25-25,0 25,24 0,-24 0,0-24,25 24,-25 0,0 0,0 0,0 0,0 24,0 1,0 0,0-25,0 25,0 0,25-25,-25 24,0 1,0-25,0 25,0 0,0-25,0 25,0-25,0 24,0 1,0-25,0 25,0-25,0 25,0-25,0 25,0 0</inkml:trace>
  <inkml:trace contextRef="#ctx0" brushRef="#br0" timeOffset="29200">1588 446,'0'0,"25"0,-25 0,24 0,1 0,0-25,25 1,-26 24,1 0,0 0,-25 0,25 0,0 0,-25-25,24 25,-24 0,25 0,-25 0,25 0,0 0</inkml:trace>
  <inkml:trace contextRef="#ctx0" brushRef="#br0" timeOffset="51260">1662 942,'0'0,"25"0,-25 0,25 0,0 25,-1-25,1 25,0-25,0 25,0-25,-1 24,1 1,-25-25,25 0,-25 0,0 25,25-25,-25 0,25 0,-25 0,0 25,25-25,-25 25,0-25,0 0,24 0,-24 24,0-24,25 0</inkml:trace>
  <inkml:trace contextRef="#ctx0" brushRef="#br0" timeOffset="52630">2059 893,'0'0,"-25"0,25 0,0 0,-24 24,24-24,0 0,0 25,-25 0,0-25,25 25,0-25,-25 0,25 25,0-1,0-24,-25 0,25 25,-25-25,25 0,0 25,-24-25,24 25,-25 0,25-25,0 0,-25 24,0-24,25 0,-25 25,25-25,0 25,-24-25,-1 0,25 25</inkml:trace>
  <inkml:trace contextRef="#ctx0" brushRef="#br0" timeOffset="54300">2258 1141,'0'0,"0"24,0-24,0 25,0-25,0 25,0 0,0-25,0 25,0-25,0 24,0-24,0 25,0 0,0-25,0 25,0-25,0 25,0 0,0-25,0 24,0-24,0 0,0 0,0 0</inkml:trace>
</inkml:ink>
</file>

<file path=ppt/ink/ink20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32.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4,'0'0,"0"0,-25 0,25 0,-25 0,25 0,0 0,-24 0,-1 0,25 0,-25 0,25 0,0 0,-25 24,25 1,0-25,0 25,0-25,0 25,0-25,0 25,0-1,0-24,0 25,0-25,0 25,0 0,0-25,0 0,0 25,0-25,0 0,0 24,25-24,-25 0,0 0,25 25,0-25,-25 0,24 0,-24 0,0 0,25 0,0 0,-25 0,0-25,0 25,25 0,-25-24,0 24,0-25,0 0,0 25,0 0,0 0,0 0,-25 0,0-25,25 25,-25 0,25 0,-24 0,24 0,-25 0,25 0,0 0,-25 25,25-25,-25 0,25 0,0 25,-25-25,1 0,24 0,0 0,-25 0</inkml:trace>
</inkml:ink>
</file>

<file path=ppt/ink/ink20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35.0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156 0,'0'0,"-25"0,0 0,25 0,0 0,-24 0,24 50,0-50,-25 50,0-50,25 25,0-25,0 24,0 1,0-25,0 25,-25-25,25 25,0 0,0-25,0 24,0-24,0 25,0 0,0-25,0 0,0 25,25-25,0 0,-25 25,0-25,25 0,-25 0,24 0,1 0,-25 0,25 0,-25-25,25 25,-25-25,0 25,0-25,0 25,25-25,-25 25,0-24,0-1,0 25,0 0,-25 0,25 0,-25 0,25 0,0 0,-25 0,0 0,25 0,-24 0,24 0,0 0,0 0</inkml:trace>
</inkml:ink>
</file>

<file path=ppt/ink/ink20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36.7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0,0 25,0-1,0 1,0 0,0 0,0 0,0 0,0-1,0 1,0 0,0 0,0-25,0 25,25-25,-1 0,1 0,0 0,0 0,0-25,-25 25,49-25,-24 25,0 0,-25 0,25 0,-25-25,0 25</inkml:trace>
  <inkml:trace contextRef="#ctx0" brushRef="#br0" timeOffset="930">273 124,'0'0,"0"0,0 25,0 0,24-1,-24-24,0 50,0-50,0 25,0 49,0-74,0 25,0-25,0 25,0 0,0-25,0 24,0-24,0 25,0 0,0-25,0 0,0-25,0 25</inkml:trace>
</inkml:ink>
</file>

<file path=ppt/ink/ink20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38.8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0,'0'0,"0"0,-25 0,25 0,-25 0,25 0,-25 25,1-25,24 0,0 25,-25-25,25 25,0-25,-25 0,25 24,0-24,0 25,0-25,-25 25,25-25,0 25,0-25,0 25,0-1,0-24,0 25,0-25,0 25,0 0,0-25,0 25,0-25,0 0,25 0,-25 0,25 0,-25 0,25 0,-1 0,-24 0,25 0,-25 0,0 0,25 0,0 0,0 0,-25 0,24 0,-24 0,0-25,0 0,0 25,0-25,0 25,0-25,0 1,0 24,0 0,-24 0,24 0,-25 0,0 0,25 0,-25 0,0 0,1 0,24 24,0-24,-25 0,25 0,0 0,-25 0,25 25,-25-25,25 0,-25 0,25 25,0 0,-24-25,24 0</inkml:trace>
</inkml:ink>
</file>

<file path=ppt/ink/ink20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40.3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75,'0'0,"-25"0,0 0,25 25,0-25,0 0,0 24,-25 1,25 0,0-25,0 25,0-25,-24 0,24 25,0-1,0-24,0 0,24 0,-24 0,25-24,0 24,0 0,24 0,-24 0,25 0,-50 0,49-25,-49 25,25 0,-25 0,25 0,-25 0,25 0,-25 25,0-25,0 24,0-24,0 25,0 0,0-25,0 25,0-25,-25 25,0 0,-24-1,24-24,-25 25,50-25,-49 25,49-25,-25 25,0-25,0 0,25 0,-25 0,25 0,0 0</inkml:trace>
  <inkml:trace contextRef="#ctx0" brushRef="#br0" timeOffset="1340">24 224,'0'-25,"0"25,0 0,25-25,25 0,-25 25,24-25,-24 1,0-1,49 0,-74 25,25 0,-25 0,25-25,0 25,-25 0,24 0,1 0,0-25,-25 25</inkml:trace>
</inkml:ink>
</file>

<file path=ppt/ink/ink20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42.4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150 49,'0'0,"0"0,0-25,0 25,0-24,0 24,0 0,0 0,-24 0,24 0,-25 0,25 0,-25 0,25 0,0 0,-25 0,25 0,0 0,-25 24,1-24,24 25,0 0,0-25,0 25,0-25,0 25,0-1,0-24,0 25,0-25,0 0,24 0,-24 25,0-25,25 0,-25 0,25 25,0-25,-25 0,25 0,-25 25,24-25,-24 0,25 0,0 0,-25 24,0-24,25 0,-25 0,0 25,0 0,0-25,0 25,0-25,0 0,0 25,0-25,-25 0,0 0,25 25,-25-25,25 0,-24 0,-1 0,25 0,-25 0,25 0,-25 0,25 0,0 0,0-25,0 25,-25 25,1-25,24 0,0 0,0 0,0 0,0 0,0-25,24 0,-24 25,25-25,0 25,-25 0,0-25,25 25,-25 0,25 0,-1-25,-24 1,0 24,0-25,25 25,-25 0,0 0,0-25,25 0,-25 25,0-25,0 25,0 0,0-24,0 24</inkml:trace>
</inkml:ink>
</file>

<file path=ppt/ink/ink20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26.0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0,'0'25,"0"0,0-25,0 25,0 0,25-1,-25-24,0 25,0-25,0 25,0-25,0 50,0-50,0 24,0-24,25 25,-25 0,0-25,0 25,0-25,24 25,-24-1,0-24,0 25,0-25,25 0,-25 25,0-25,0 0,0 0,0-25,0 25,0-25,0 1,0 24,0-25,0 25,0-25,0 0,0 25</inkml:trace>
  <inkml:trace contextRef="#ctx0" brushRef="#br0" timeOffset="1380">74 100,'0'0,"25"-25,-25 25,25 0,0 0,0 0,-25 0,24 0,-24 0,25 0,-25 0,25 0,0 0,-25 0,0 0,25 0,-25 0,0 25,0-1,0-24,0 25,0-25,-25 25,0-25,25 0,-25 0,25 0,-25 0,25 0,-24 25,-1-25,25 0,-25 0,0 0,0 0,25 0,0 0,25 0,-25 0,25 0,-25 0,25 0,-25 0,25 0,-1 0,-24 0,25 0,-25 0,25 0,0 0,-25 0,25 0,-25 0,24 0,-24 25,25-25,0 0,-25 24,0-24,0 25,0 0,0-25,-25 25,25-25,-25 0,25 0,-49 49,49-49,-25 0,0 0,0 25,-24-25,49 0,-25 0,25 0,-50 0,50 0,-24 0,24 0,-25 0,0 0,25 0</inkml:trace>
</inkml:ink>
</file>

<file path=ppt/ink/ink20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50.2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25,0 25,0-50,0 49,0-24,0 0,0 0,0 0,0-1,0-24,0 25,0-25,0 25,0-25,0 0,24 0,1 0,0 0,25 0,24 0,-49 0,0 0,-1 0,1 0,0 0,-25 0,25 0,-25 0,0-25,25 25</inkml:trace>
  <inkml:trace contextRef="#ctx0" brushRef="#br0" timeOffset="1090">297 174,'0'0,"0"0,0 0,-25 25,25 0,0-1,0 26,0-25,0 0,-24-1,24 1,0 0,0-25,0 25,0 0,0-25</inkml:trace>
</inkml:ink>
</file>

<file path=ppt/ink/ink20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52.366"/>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FC000"/>
      <inkml:brushProperty name="fitToCurve" value="1"/>
    </inkml:brush>
  </inkml:definitions>
  <inkml:trace contextRef="#ctx0" brushRef="#br0">99 273,'0'0,"0"0,0 0,25 0,-25 0,24-25,-24 25,50 0,-50-25,25 25,-25 0,25 0,-1 0,-24 0,25 0,-25 0,0 0,0 0,0 25,25-25,-25 0,0 25,0-25,25 49,-25-49,0 25,0-25,0 25,0 0,0-25,0 24,0-24,0 0,-25 0,25 25,-25-25,25 0,-25 0,25 25,-49-25,24 25,0-25,25 0,-25 0,25 25,0-25,0 0,50 0,24-25,-49 25,50 0,-26 0,51-25,-76 25,51-25,-26 25,-24-25,0 25,0 0,-25 0</inkml:trace>
  <inkml:trace contextRef="#ctx0" brushRef="#br1" timeOffset="35290">496 49,'-25'0,"0"0,25 0,0 0,-25 0,25 0,-24 0,24-24,0 24,-25 0,0 0,25 0,-25 0,25 0,0 0,-25 0,0 24,25-24,-24 0,24 0,0 0,-25 0,25 0,0 25,-25-25,0 0,25 0,0 0,-25 0,25 0,-24 0,24 25,-25-25,25 0,0 25,-25-25,25 0,0 0,0 25,-25-25,25 0,-25 0,25 24,0 1,-24-25,24 0,0 25,0-25,0 0,0 25,0-25,0 25,0-1,0-24,0 25,0-25,0 25,0 0,0-25,0 25,0-25,0 24,0-24,0 25,0 0,0-25,0 25,0-25,0 25,0 0,0-25,24 0,-24 24,0-24,0 25,0-25,0 25,0 0,25-25,-25 0,0 25,0-25,0 24,25-24,-25 25,0-25,25 25,0-25,-25 25,0-25,24 0,-24 25,0-1,0-24,25 0,0 0,-25 25,25-25,-25 0,0 0,25 25,-25 0,24-25,-24 0,25 0,-25 0,25 25,-25-25,25 0,0 0,-25 0,0 24,25-24,-1 0,1 0,-25 0,25 0,-25 0,25 0,-25 0,25 0,-1 0,-24 0,25 0,-25 0,25 0,-25-24,25 24,-25 0,0 0,25-25,-25 25,0-25,0 25,24 0,-24-25,0 25,0 0,0-25,25 1,-25 24,0-25,0 25,25 0,-25-25,0 25,0-25,0 0,0 1,0 24,0-25,0 25,0-25,0 25,0-25,0 25,0-25,0 1,0 24,0-25,0 25,0-25,0 25,0-25,0 0,0 25,0-25,0 25,0-24,0-1,0 25,0 0,0-25,-25 25,25 0,0 0,-25-25,25 25,0 0,-24 0,24-25,-25 1,0 24,25 0,0-25,-25 25,25 0,0 0,0-25,-25 25,25-25,0 25,-24 0,24-25,0 25,0 0,-25 0,25-24,0 24,-25-25,25 0,-25 25,0-25,25 25,-24 0,24-25,-25 25,0 0,25-24,0 24,0 0,-25-25,25 25,-25 0,25 0,0 0,0 0,0 25</inkml:trace>
</inkml:ink>
</file>

<file path=ppt/ink/ink20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54.0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0,'0'0,"0"24,0-24,0 25,0 25,0-50,0 49,24 1,-24-25,0 0,0-1,0 1,0 25,0-50,25 0,-25 25,0-25,0 0,25-25</inkml:trace>
  <inkml:trace contextRef="#ctx0" brushRef="#br0" timeOffset="680">372 74,'-25'0,"25"0,0 0,0 25,0-25,0 25,0-1,0 1,0-25,0 25,0 0,0 0,0-25,0 24,0-24,0 25,0-25,0 0,25 0,-25 0,24 0,1 0,-25 0,25 0,-25 0,0 0,25 0,-25-25,25 1,-25 24,0-25,24 25,-24 0,0-25,0 25,0-25,25 25,-25-25,0 25,0-24,0 24,0-25,0 0,0 25,0 0,0 0,-25-25,25 25,-24 0,-1 0,25 0,0 0,-25 0,25 0,-25 0,25 0,-25 0,1 0,24 0,0 0,0 0,0 0,24 0</inkml:trace>
</inkml:ink>
</file>

<file path=ppt/ink/ink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2:29.3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76,'0'0,"0"-24,0 24,25 0,-25-25,0 25,25 0,-25-25,25 25,-1 0,-24 0,0 0,25 0,-25 0,0 0,0 0,0 25,25-25,-25 25,0-25,0 24,0 1,0-25,0 25,0-25,0 25,0-25,0 25,0-1,0-24,0 25,-25-25,25 0,0 25,0 0,-25-25,25 0,0 0,0 0,25 0,-25 0,25 0,0 0,-25 0,25 0,0 0,24-25,-24 25,-25 0,25 0,-25 0,0 0,25 0,-25 0,24 0,1 0,-25-25,25 25,-25 0,25 0</inkml:trace>
  <inkml:trace contextRef="#ctx0" brushRef="#br0" timeOffset="24930">50 920,'0'0,"0"0,0 25,25-25,-25 24,24-24,26 25,-50 0,25-25,0 0,0 25,-25-25,24 0,-24 25,25-1,0-24,-25 25,0-25,0 0,25 0,-25 25,0 0,25-25,-1 0,-24 25,25-25,-25 0,25 0</inkml:trace>
  <inkml:trace contextRef="#ctx0" brushRef="#br0" timeOffset="26160">422 895,'0'0,"-25"25,25-25,0 25,-25-25,25 24,-24 1,24-25,0 25,-25 0,25 0,0-25,-25 0,0 24,25-24,0 25,0-25,-25 25,25-25,0 25,-24-25,24 0,0 25,0-25,-25 0,25 24,-25-24,25 25,0-25,0 0,0 25,-25-25,25 0,0 0,0 0</inkml:trace>
  <inkml:trace contextRef="#ctx0" brushRef="#br0" timeOffset="28120">596 1118,'0'0,"0"0,0 25,0 0,24-25,-24 25,0-25,0 24,0 1,0-25,0 25,0-25,0 25,0-25,0 25,25-25,-25 24,0-24,0 25,0-25,0 25,0 0,0-25,0 0,0 0,0-25</inkml:trace>
</inkml:ink>
</file>

<file path=ppt/ink/ink2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56.1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149 149,'-25'0,"0"0,25 0,-25 25,1 25,-1-50,25 24,-25 1,25-25,0 25,0-25,25 0,-25 0,25 0,-25 0,24 0,1 0,0 0,-25 0,25 0,0 0,-25 0,24 0,-24 0,25 0,-25 0,0 0,0 0,0 0,0 25,0-25,0 25,0-1,0-24,0 25,0-25,0 0,0 0,-25 25,25-25,-24 25,-1-25,0 0,25 0,-25 0,0 0,1 0,24 0,0 25,-25-25,0 0,25 0</inkml:trace>
  <inkml:trace contextRef="#ctx0" brushRef="#br0" timeOffset="1260">124 199,'0'-25,"0"25,25 0,0 0,-1-25,51-24,-26 49,-24 0,25-25,-50 0,25 25,-25 0,25 0,-1 0,-24 0,25 0,-25 0,25 0,-25 0,25-25,0 25,-25 0,24 0,-24-25,0 25</inkml:trace>
</inkml:ink>
</file>

<file path=ppt/ink/ink2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49:58.3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 99,'25'0,"-25"0,0 0,0 0,0-24,25 24,-25 0,24 0,-24-25,25 25,0-25,0 25,-25 0,25-25,-1 25,1 0,0 0,-25 0,25 0,-25 0,25 25,-25-25,0 25,0 0,0-25,0 24,0-24,0 25,0 0,0 0,-25-25,25 25,-25-25,25 24,0-24,0 0,-25 0,25 0,0 0,0 0,0 0,0 0,0 0,25-24,-25 24,25 0,0 0,-25 0,24 0,-24 0,25 0,0 0,-25 0,25 0,-25 0,0 0,0 24,0-24,0 25,0-25,0 25,0-25,0 25,0-25,0 25,0-25,-25 24,0-24,0 25,1-25,-1 0,25 25,-50-25,50 0,-49 0,-1 0,50 0,-50 25,50-25,-24 0,-1 0,0 0,25 0,25 0</inkml:trace>
</inkml:ink>
</file>

<file path=ppt/ink/ink2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0:10.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198 2,'-25'0,"25"0,-25 0,25 0,-24 0,-1 25,25 0,0-25,0 25,-25-25,25 0,-25 25,25-1,0-24,0 0,0 25,-25-25,25 0,0 25,0-25,0 25,0 0,0-25,0 24,0-24,0 25,0 0,0-25,0 25,0-25,0 25,0-25,0 24,25 1,0-25,-25 0,25 0,-25 0,25 0,-25 0,24 0,1 0,0 0,-25 0,25 0,0 0,-25 0,24 0,-24 0,25 0,-25 0,25-25,-25 25,0-24,0 24,0-25,0 25,-25 0,25-25,-25 25,25 0,-24-25,-1 25,25 0,-25 0,25 0,-25 0,25-25,0 25,-25 0,1 0,-1 0,25 0,-25 0,0 0,25 0,-25 0,25 0,-24 0</inkml:trace>
</inkml:ink>
</file>

<file path=ppt/ink/ink2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42.2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inkml:trace>
  <inkml:trace contextRef="#ctx0" brushRef="#br0" timeOffset="1560">298 0,'25'0,"-25"0</inkml:trace>
</inkml:ink>
</file>

<file path=ppt/ink/ink2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1:24.8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25 199,'0'0,"0"25,0-25,0 24,0 1,0 25,0-25,0-1,0 1,0 0,0-25,0 25,0-25,0 25,0-1,0 1,0-25,0 25,0-25,0 0,0 0,0 0</inkml:trace>
  <inkml:trace contextRef="#ctx0" brushRef="#br0" timeOffset="850">0 199,'0'0,"0"0,25 0,-25 25,25-1,-25-24,0 25,24-25,-24 25,0 0,25-25,-25 25,25-25,-25 0,0 0,25 0,-25 0,25 0,-25-25,24 0,1 25,0 0,-25-25,25 0,-25 25,0 0,0-24,0 24,25 0,-25-25,0 25,0 0,0 25,0-1,0 26,0-25,0 0,0-25,0 24,0 1,0 0,0-25,0 25,0 0</inkml:trace>
  <inkml:trace contextRef="#ctx0" brushRef="#br0" timeOffset="2470">571 0,'0'0,"0"0,0 50,0 0,-25 24,25-74,0 74,0-49,-25 25,25-25,0 24,-25 1,25-50,0 49,0-24,0-25,0 25,0 0,-25 24,25-49,0 25,0 0,0 0,0 0,0-25,0 24,0 1,0-25,0 25,-24-25,24 0,0-50</inkml:trace>
  <inkml:trace contextRef="#ctx0" brushRef="#br0" timeOffset="3590">1042 149,'0'0,"0"0,0 25,0 25,0-26,0 26,0-25,0-25,0 25,0-1,0 1,0-25,0 25,0 0,0-25,0 0,0 25,-25-25,0 0,0 24,25 1,-24-25,-1 0,25 0,-25 0,25 0,-25 0,25 0,-25 0,1 0,24-25,-25 25,25 0,-25 0,25 0,-25 0,25 0,-25-24,25 24,0 0,0-25,0 25,25 0</inkml:trace>
  <inkml:trace contextRef="#ctx0" brushRef="#br0" timeOffset="4720">769 199,'0'0,"0"0,25 0,-25 0,25 0,-25 0,24 0,-24 0,25 0,0 0,25 0,-26 0,26 0,-25 0,24 0,-24 0,0 0,0 0,24 0,-49 0,25 0,0 0,-25 0,25 0,-25 0</inkml:trace>
  <inkml:trace contextRef="#ctx0" brushRef="#br0" timeOffset="23880">521 1290,'0'0,"0"0,0 0,0 25,-25 25,25-50,-25 49,25-49,-24 50,24-25,-25-25,25 49,-25-24,25-25,0 25,0 0,-25-25,25 24,0-24,0 25,0-25,0 0</inkml:trace>
  <inkml:trace contextRef="#ctx0" brushRef="#br0" timeOffset="24690">546 1191,'25'0,"-25"25,49 24,-49-24,50 25,-50-25,25-25,-25 24,24 1,-24 0,0 0,25 0,-25-1,0 1,25 0,-25-25,0 0,0 25,0-25,0 25,25-25,-25 24</inkml:trace>
  <inkml:trace contextRef="#ctx0" brushRef="#br0" timeOffset="25890">496 1513,'0'-24,"0"-1,0 25,0 0,25 0,0-25,0 25,24 0,-49-25,50 25,-50-25,25 25,-1 0</inkml:trace>
  <inkml:trace contextRef="#ctx0" brushRef="#br0" timeOffset="27000">620 2406,'0'0,"0"0,0 0,0 50,0-50,0 50,0-26,0 26,0-50,0 25,0-25,0 25,0-25,0-25,0 25,0-50,0 50,0-49,0 49,0-25,0 0,0 25,0-25,0 0,0 25,0-24,0 24,0-25,0 0,0 25,0-25,0 25,0 0,0-25,0 25,0 0,0-24,25 24,-25-25,25 25,0 0,-25-25,0 25,24 0,-24 0,0-25,25 0,-25 25,25 0,0-24,-25 24,25 0,-25 0,0 0,0 24,0 1,0-25,0 0,0 0,0 25,-25-25,0 0,25 25</inkml:trace>
  <inkml:trace contextRef="#ctx0" brushRef="#br0" timeOffset="28930">744 2084,'0'0,"0"-25,0 25,0 0,25 0,0-25,-25 25,25 0,-25 0</inkml:trace>
  <inkml:trace contextRef="#ctx0" brushRef="#br0" timeOffset="30260">620 2332,'0'-25,"0"25,0-25,0 25,0-24,0 24,25-50,-25 50,25-25,0 25,-1-25,26 1,-50-1,50 25,-26-25,1 25,-25 0,0-25,25 25,-25 0,25 0,-25 0,25 0,-1 0,-24 0,0 0,25 0,-25 25,0-25,0 25,25-25,-25 25,0-1,0-24,0 25,0-25,0 25,0-25,0 25,0 0,0-25,0 0,0 0,-25 0,25 24,-49-24,49 0,0 0,-25 0,25 0,0 25,-25-25,0 0,25 25,-25-25,1 0,-1 25,25-25,0 0,-25 0,25 0,0 0,25 0,0 0,-25 0,24 0,-24 0,25 25,-25-1,25-24,-25 0,25 25,-25-25,25 25,-25-25,24 25,1 0,-25-25,0 24,25-24,-25 0,0 25,0-25,0 25,0-25,0 25,25-25,-25 25,0-1,0-24,0 0,0 25,0-25,0 25,0-25,-25 25,25 0,-25-1,0-24,1 25,-1-25,25 25,-25-25,0 0,25 0,-25 0,25 0</inkml:trace>
  <inkml:trace contextRef="#ctx0" brushRef="#br0" timeOffset="82221">595 2605,'0'0,"0"0,0 0,0 25,0-1,0-24,0 25,0-25,0 25,0-25,0 25,0 0,0-25,0 0,0 24,0-24,0 25,0 0,0-25,25 0,-25 0,25 0,0 0,-25 0,25 0,-1 0,1 0,0 0,0 0,0 0,-1 0,-24 0,25 0,-25 0,25 0,-25 0,0 0,0-25</inkml:trace>
</inkml:ink>
</file>

<file path=ppt/ink/ink2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42.3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223 101,'25'0,"-25"0,0 25,0 0,0-25,0 24,0-24,0 25,0-25,0 25,0 0,0-25,0 25,0-25,0 0,0 24,-25-24,25 25,0-25,0 0,-24 25,24-25,-25 0,25 0,0 25,-25-25,25 0,-25 0,0 25,25-25,-24 0,24 24,-25-24,25 0,0 0,-25 0,0 0,25 0</inkml:trace>
  <inkml:trace contextRef="#ctx0" brushRef="#br0" timeOffset="1200">25 151,'0'0,"0"0,25-25,0 25,24-25,-24 25,25-50,-1 50,1 0,-25-24,0 24,-1 0,1 0,-25 0,25 0,-25-25,25 25,0 0,-1 0,-24 0</inkml:trace>
</inkml:ink>
</file>

<file path=ppt/ink/ink2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1:31.6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99,'0'0,"0"0,25 0,0 0,0 0,0 0,24-25,1 0,-50 25,49 0,-49-25,0 25,25 0,-25 0,0 0,25-24,-25 24,0 0,0 24,0 26,0-50,0 50,0-25,0-25,0 49,0-49,0 50,0-50,0 25,0-1,0 1,0-25,0 25,0-25,0 25,0-25,0 25,0-1,0-24</inkml:trace>
  <inkml:trace contextRef="#ctx0" brushRef="#br0" timeOffset="1330">25 421,'0'0,"0"0,50 0,-25 0,24 0,-24 0,25 0,-1 0,26 0,-75 0,49 0,26 0</inkml:trace>
</inkml:ink>
</file>

<file path=ppt/ink/ink2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28.4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148 0,'0'0,"-24"0,24 0,-25 0,25 0,0 25,-25-25,0 0,25 25,0-25,-25 25,25-25,0 24,0 1,0-25,0 0,0 25,0-25,0 25,0-25,0 25,0 0,0-1,0-24,0 25,0 0,0-25,0 25,0-25,0 25,0-25,0 24,25-24,-25 0,25 0,-25 0,25 0,-25 0,25 25,-1-25,-24 0,25 0,-25 0,25 0,-25 0,25 0,0 0,-25 0,24 0,-24-25,0 25,25 0,-25-24,0 24,25 0,-25-25,0 25,0-25,0 0,0 25,0 0,-25-25,25 25,0 0,-25 0,25-24,-24 24,-1 0,25 0,-25 0,25 0,-25 0,25 0,-25 0,1 0,24 0,-25 24,0-24,0 25,25-25,-25 0,25 0,-24 25</inkml:trace>
</inkml:ink>
</file>

<file path=ppt/ink/ink2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1:35.4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32,'0'0,"25"-24,0 24,-25 0,25 0,-25 0,0 0,0 0,0 0,0 0,0 0,0 0,0 0,0 0,25 0,-25 0,0 24,24-24,-24 25,0-25,0 25,0-25,0 25,0-25,0 25,0-1,0-24,-24 0,24 25,0-25,0 25,0 0,0-25,-25 0,25 25,0-25,0 0,0 0,25 0,-25 0,0 0,24 0,-24 0,0 0,25 0,-25 24,0-24,0 25,0 0,0-25,0 25,0-25,0 25,0 0,0-25,0 24,0-24,0 25,0-25,0 0,0 25,-25-25,25 0,-24 0,24 0,-25 0,25 0,0 0,-25 0,25 0,-25 0,25 0,-25 0,25-25,-24 25,-1 0,25 0,-50 0,25 0,25-25,0 25</inkml:trace>
</inkml:ink>
</file>

<file path=ppt/ink/ink2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1:39.1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0,'0'0,"0"0,0 25,0-25,0 50,0 24,-25-74,0 50,25-25,0-1,-25 1,25 0,0-25,0 25,-25 0,25-25,-24 24,24-24,0 0,24 0,-24 0,25 0,-25 0,25 0,-25 0,25 0,0 0,-25-24,25 24,-25 0,24 0,1 0,-25 0,25 0,-25 0,25 0,-25-25,25 25</inkml:trace>
  <inkml:trace contextRef="#ctx0" brushRef="#br0" timeOffset="930">297 199,'0'0,"0"0,0 0,0 49,-24 1,24 24,-25 1,25-50,0 49,-25-74,25 25,0 0,0 0</inkml:trace>
</inkml:ink>
</file>

<file path=ppt/ink/ink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2:59.34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99,'0'0,"0"0,25 0,0 0,-25 25,25-25,-1 25,1-1,25-24,-50 25,0-25,25 0,-25 25,24-25,-24 0,0 0,25 0,-25 0,0 25,25-25,-25 25,0-25,0 24,25-24,-25 0</inkml:trace>
  <inkml:trace contextRef="#ctx0" brushRef="#br0" timeOffset="1210">248 0,'0'0,"0"25,-25-25,25 0,0 24,0-24,0 25,0 0,-24-25,24 25,0-25,0 25,-25-25,25 24,0 1,0-25,-50 50,50-50,0 25,0-25,0 0,-25 0,25 24,-24-24,24 25,0-25,0 25,0-25,0 25,-25-25,25 25,0-1,-25-24,25 25,0-25,-25 0,25 0</inkml:trace>
  <inkml:trace contextRef="#ctx0" brushRef="#br0" timeOffset="2410">521 223,'0'0,"0"25,0 0,0-25,0 24,25 1,-25 0,0 25,0-50,0 49,0-24,0 25,0-50,0 24,0-24,25 0,-25 25,0-25</inkml:trace>
</inkml:ink>
</file>

<file path=ppt/ink/ink2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1:41.3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24,'-25'0,"25"0,-49 50,24-25,-25 49,50-24,-49-50,49 25,-25-1,25 1,0 0,0-25,0 0,0 0,25 0,-1-25,-24 25,25 0,0 0,-25-25,25 25,-25 0,25 0,-1 0,-24 0,25 0,-25 0,50 0,-25 0,-1 0,1 0,-25 25,25-25,0 0,0 25,-25-25,0 0,24 0,-24 25,0-25,0 25,0-1,0-24,0 25,0-25,0 25,-24-25,24 25,-25-25,0 25,0-25,0 0,1 0,-1 24,0-24,25 0,-25 25,0-25,25 0,-24 0,24 0,-25 0,25 0,-25 0,0 0,25 0</inkml:trace>
  <inkml:trace contextRef="#ctx0" brushRef="#br0" timeOffset="1350">198 49,'0'0,"25"0,-25 0,25-25,0 25,-25 0,0 0,24 0,-24 0,25 0,-25 0,0-24,25 24,0 0,-25 0</inkml:trace>
</inkml:ink>
</file>

<file path=ppt/ink/ink2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4:57.827"/>
    </inkml:context>
    <inkml:brush xml:id="br0">
      <inkml:brushProperty name="width" value="0.05292" units="cm"/>
      <inkml:brushProperty name="height" value="0.05292" units="cm"/>
      <inkml:brushProperty name="color" value="#F59D56"/>
      <inkml:brushProperty name="fitToCurve" value="1"/>
    </inkml:brush>
    <inkml:brush xml:id="br1">
      <inkml:brushProperty name="width" value="0.05292" units="cm"/>
      <inkml:brushProperty name="height" value="0.05292" units="cm"/>
      <inkml:brushProperty name="color" value="#FF0000"/>
      <inkml:brushProperty name="fitToCurve" value="1"/>
    </inkml:brush>
  </inkml:definitions>
  <inkml:trace contextRef="#ctx0" brushRef="#br0">186 30,'49'0,"-49"0,-99 0,99 0,-25 0,25 0,0 0,-25 0,25 0,-24 0,24 25,0 0,0-25,0 0,0 25,0-25,-25 0,25 25,0-25,0 0,0 24,0 1,0-25,-25 0,25 25,0-25,0 25,0-25,0 25,0-25,0 24,0-24,0 25,0-25,0 25,0-25,0 25,0-25,0 25,0-25,0 24,0 1,0-25,25 0,-25 25,0-25,0 25,25-25,-25 25,24-25,-24 24,0-24,0 0,25 0,-25 25,0-25,0 0,25 0,0 0,-25 0,25 0,-25 0,0 0,24 0,-24 0,0 0,25 0,-25 0,0-25,0 1,25 24,-25 0,0-25,0 25,0-25,0 25,0-25,0 0,0 25,0-24,0 24,0 0,-25 0,25 0,-25-25,25 25,-24 0,24-25,-25 25,0 0,25 0,-25 0,25 0,-25 0,1 0,24 0,-25 0,25 0</inkml:trace>
  <inkml:trace contextRef="#ctx0" brushRef="#br1" timeOffset="20880">285 30,'0'0,"-25"0,25 0,-25 0,0 0,25-24,-24 24,24 0,-25 0,25 0,-25 0,25 24,0-24,0 0,-25 0,25 25,0-25,0 25,-25-25,25 25,0-25,0 0,-24 0,24 25,-25-25,25 24,0-24,0 25,0 0,0-25,0 25,0-25,0 25,0-1,0-24,0 25,0-25,0 25,0-25,0 25,0 0,0-25,0 24,0-24,0 25,0 0,0-25,0 25,0-25,0 25,25-25,-25 24,24 1,-24-25,0 25,0-25,25 0,-25 0,25 0,-25 25,25-25,-25 0,25 0,-25 0,24 0,1 0,-25 0,0 0,0-25,0 25,0-25,0 0,0 25,0 0,0-24,0 24,0 0,-25-25,25 25,0 0,-24-25,24 25,-25-25,0 25,25 0,-25 0,25 0,-25 0,25 0,-24 0,-1 0,25 0</inkml:trace>
  <inkml:trace contextRef="#ctx0" brushRef="#br1" timeOffset="27980">62 402,'0'0,"0"0,24 0,-24 0,25 0,-25 25,25-25,-25 0,25 0</inkml:trace>
</inkml:ink>
</file>

<file path=ppt/ink/ink2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31.83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0,'-25'0,"-49"74,74-74,-25 25,25 0,-25-1,25 1,0-25,0 50,0-50,0 25,0-25,0 24,0-24,25 0,25 0,24 0,-24 0,49 0,-50 0,51 0,-26 0,1 0,-51 0,1 0,-25 0,-25 0,25 0,-24 0,24 0</inkml:trace>
  <inkml:trace contextRef="#ctx0" brushRef="#br0" timeOffset="1940">347 124,'0'0,"0"24,0-24,0 25,-24 0,24 25,-25-26,25-24,0 50,0-25,0 0,0-1,0 1,0 0,0-25,0 25</inkml:trace>
</inkml:ink>
</file>

<file path=ppt/ink/ink2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37.2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28,'0'-25,"0"25,-25 0,0 0,25 0,-25 25,0-25,25 25,-24 0,24-25,-25 24,25-24,0 50,0-50,-25 25,25-25,0 25,0-1,0 1,0-25,0 25,0-25,0 25,0 0,0-25,0 24,0-24,0 0,25 25,-25-25,25 25,-25-25,49 25,-24-25,0 25,0-25,0 0,-1 0,1 0,0 0,-25 0,25 0,-25 0,0 0,25 0,-25-25,0 25,24 0,-24-25,0 25,25 0,-25-25,0 0,0 25,-25 0,25 0,-24 0,24 0,-25 0,0 0,0 0,0 0,1 0,-1 0,25 0,-25 0,0 0,0 0,25 0,-25 0,1 0,-1 0,0 0,0 0,25 0,-25 0,25 0,-24 0,24 0</inkml:trace>
</inkml:ink>
</file>

<file path=ppt/ink/ink2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38.9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28,'0'0,"0"24,0-24,0 25,0-25,0 25,0 0,0 0,0 24,0-49,0 25,0-25,0 0,0 0,0 0,0 0,0 0,0 0,0 0,25 0,0 0,-25 0,0 0,24 0,-24 0,0 0,0 25,25 0,-25-25,0 24,0-24,0 50,25-50,-25 25,0-25,0 25,0-1,0-24,0 25,0-25,0 25,0-25,0 25,0 0,-25-25,25 0,-25 0,25 0,-24 0,-1 0,25 0,-25 0,25 0,-25 0,25-25,0 0,-25 25,25 0</inkml:trace>
  <inkml:trace contextRef="#ctx0" brushRef="#br0" timeOffset="1780">0 28,'0'0,"0"0,25 0,0 0,0-25,49 25,-24 0,-1 0,26 0,-26 0,1 0,0 0,-26 0,-24 0</inkml:trace>
</inkml:ink>
</file>

<file path=ppt/ink/ink2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41.6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347 81,'0'0,"25"0,-25-25,0 25,0 0,-25 0,1 0,-1 0,-25-25,50 25,-25 0,1 0,-1 0,25-25,0 25,-25 0,25 0,-25 0,25 0,-25 0,25 0,0 0,0 25,-24-25,24 0,-25 25,0-25,25 25,0 0,-25-25,25 24,0-24,0 25,0 0,0-25,0 25,25-25,0 0,-25 25,25-25,-1 0,1 0,-25 0,25 0,-25 24,25-24,0 25,-1-25,-24 0,25 25,0-25,-25 0,0 0,0 25,25 0,-25-25,0 24,0-24,0 25,0-25,0 25,0-25,0 25,0-25,0 0,0 0,0 25,-25-25,25 0,-25 0,25 0,0 24,-25 1,25-25,-24 0,24 0,-25 0,25 0,-25 0,25 0,0 0,0 0,-25 0,25-25,0 1,0 24,0-25,0 0,0 25,0 0,0-25,25 25,-25 0,0 0,25 0,-25-25,25 1,-25 24,0 0,24 0,-24-25,0 25,0 0,25 0,-25-25,0 25,0-25,0 0,0 25,0-24,0 24,0-25,0 0</inkml:trace>
</inkml:ink>
</file>

<file path=ppt/ink/ink2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50.047"/>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59D56"/>
      <inkml:brushProperty name="fitToCurve" value="1"/>
    </inkml:brush>
  </inkml:definitions>
  <inkml:trace contextRef="#ctx0" brushRef="#br0">99 496,'0'0,"0"0,0 24,0-24,-50 50,50 0,0-26,-24-24,-1 25,25 0,0 0,0-25,0 25,0-25,0 24,0-24,0 25,0 0,0-25,25 0,-1 0,26-25,0 0,-1 25,-49 0,50 0,24 0,-74 0,25 0</inkml:trace>
  <inkml:trace contextRef="#ctx0" brushRef="#br0" timeOffset="1210">124 669</inkml:trace>
  <inkml:trace contextRef="#ctx0" brushRef="#br1" timeOffset="27480">5035 0</inkml:trace>
</inkml:ink>
</file>

<file path=ppt/ink/ink2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55.0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25,0 0,0-25,0 25,0 24,0-24,0 0,0 25,0-50,0 24,0 1,0 0,0-25,0 25,0-25,0 25,0-1,0-24,0 25,0-25,0 25,0-25,0 25,0 0,0-25,0 24,0-24,0 0</inkml:trace>
  <inkml:trace contextRef="#ctx0" brushRef="#br0" timeOffset="790">273 75,'0'0,"0"0,0 0,-25 25,25-25,0 24,-25-24,25 25,0 0,0 0,0-25,0 49,0-49,0 25,0-25,0 25,0 0,0-25,0 25,0-25,0 0,25 0,0 0,0 24,-25-24,49 0,-49 0,25 0,-25 0,0 0,0 0,25-24,-25 24,0-25,25 25,-25-25,0 25,0-25,0 25,0-25,0 25,0-24,0-1,0 25,0-25,0 25,0 0,-25 0,25-25,-25 25,25 0,-25 0,0 0,1 0,24 0,-25 0</inkml:trace>
</inkml:ink>
</file>

<file path=ppt/ink/ink2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57.247"/>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59D56"/>
      <inkml:brushProperty name="fitToCurve" value="1"/>
    </inkml:brush>
  </inkml:definitions>
  <inkml:trace contextRef="#ctx0" brushRef="#br0">173 428,'0'0,"0"0,0 25,-24-1,24 26,-25-50,0 50,25-26,0 26,-25-25,25 0,-25-25,25 24,0-24,0 0,0 0,50-24,-25-1,0 0,-25 25,24 0,1 0,-25-25,0 25,25 0,0 0,0 0,-1 0,-24 0,50 0,-50 0,25 0,-25 0,25 0,-1 25,-24 0,0-25,0 0,0 25,0-25,0 24,0-24,0 25,0-25,0 25,-24-25,24 0,-25 25,25-25,-50 49,50-49,-49 0,24 25,-25 0,25-25,1 0,-1 25,25-25,0 0</inkml:trace>
  <inkml:trace contextRef="#ctx0" brushRef="#br0" timeOffset="1240">0 453,'0'0,"49"0,-24 0,124 0,74 0,-148 0,98 0,-123 0,123-25,-148 0,25 25</inkml:trace>
  <inkml:trace contextRef="#ctx0" brushRef="#br0" timeOffset="2840">1761 304,'0'0,"0"0,0 0,0 0,0 0,25 0,-1 0,-24 0,0-25,25 25,-25 0,0 0,0 0,0 25,0 0,0-25,0 24,0-24,25 0,-25 25,0 0,0 0,0-25,0 25,0-1,0-24,0 25,-25-25,25 25,-25-25,1 25,24-25,-50 25,50-25,-25 0,25 0,0 0,0 0,0 0,0 0,25 0,-25 0,25 0,-25 0,25 0,-25 0,0 0,24 0,-24 0,25 0,0 0,-25 0,0 0,25 0,-25 0,0 0,0 24,25-24,-1 0,-24 25,0-25,0 25,0-25,0 25,0-25,25 25,-25-1,0-24,0 0,0 0,0 25,-25-25,1 25,24-25,-25 25,25 0,-25-25,0 0,0 24,25 1,0-25,-49 0,49 0,-25 0,25 0,-50 25,50-25,-74 0,24 0,26 0,-1 0,0 0,25 0,25 0</inkml:trace>
  <inkml:trace contextRef="#ctx0" brushRef="#br1" timeOffset="23120">1910 31,'-25'0,"25"0,0-25,-25 25,0 0,25 0,-25 0,25 0,-24 0,-1 0,25 0,-25 0,25 0,-25 0,25 0,-25 0,1 0,24 0,-25 0,25 0,-25 0,0 25,25-25,0 0,-25 0,25 25,0 0,-24-25,24 0,-25 24,0-24,25 0,0 25,-25-25,25 25,0-25,-25 25,25-25,-24 0,24 25,0-1,-25 1,25-25,0 25,0 0,-25 0,25-25,0 24,0-24,0 50,-25-50,25 25,0 0,0-1,0 1,0-25,0 50,0-25,0-1,0 26,0-50,0 25,0 0,0-1,0-24,0 50,0-25,0-25,0 25,0-1,25 1,-25-25,0 25,0 0,25-25,-25 25,0-25,25 25,-25-25,24 0,-24 24,25 1,-25-25,25 25,-25-25,25 25,-25-25,25 25,-25-25,24 24,1-24,-25 25,0 0,25-25,-25 25,25-25,0 0,-25 0,24 0,-24 25,0-25,25 0,-25 0,25 0,0 0,-25 0,25 0,-25 0,24 0,-24-25,25 25,-25 0,25 0,-25 0,0-25,25 0,-25 25,0-25,25 25,-25 0,24-24,-24 24,0-25,25 25,-25-25,0 25,0-25,25 25,-25-25,25 1,-25-1,0 25,0 0,0-25,25 0,-25 25,0-25,0 25,0-25,0 1,0 24,0-25,0 0,0 25,0-25,0 0,24 25,-24-24,0 24,0-25,0 0,0 25,0-25,0 25,0-25,0 25,0-24,0-1,0 25,0-25,0 25,0-25,0 25,0-25,0 25,0 0,0-24,0 24,0-25,-24 25,24-25,0 0,0 25,-25-25,25 1,-25-1,0 25,0-50,25 50,-24-25,24 25,0 0,0-24,-25 24,25-25,0 0,-25 25,25 0,-25-25,25 25,-25 0,25 0,0 0,0-25,-24 25,24-24,-25 24,25 0,-25-25,25 25,0 0,-25 0,0 0,25-25,-24 25,24-25,-25 25</inkml:trace>
</inkml:ink>
</file>

<file path=ppt/ink/ink2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3:02.7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231 2,'0'0,"0"0,-25 0,25 0,-24 0,24 0,-25 0,0 25,25-25,-25 50,25-50,-49 49,49-49,0 25,-25-25,25 25,0-25,0 25,0 0,0-1,0-24,0 25,-25 0,25-25,0 25,0-25,0 25,0-1,0-24,0 25,0-25,0 25,0-25,0 25,0 0,0-25,0 24,0-24,0 25,25-25,-25 25,0-25,0 0,25 25,-25-25,24 0,1 0,-25 0,25 0,-25 0,0 0,0 0,25 0,0 0,-25-25,0 0,0 25,0-25,0 25,0-24,0-1,0 25,0 0,0-25,0 25,-25-25,25 25,-25 0,0 0,0-25,1 25,24 0,-50 0,50 0</inkml:trace>
</inkml:ink>
</file>

<file path=ppt/ink/ink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1:09.206"/>
    </inkml:context>
    <inkml:brush xml:id="br0">
      <inkml:brushProperty name="width" value="0.05292" units="cm"/>
      <inkml:brushProperty name="height" value="0.05292" units="cm"/>
      <inkml:brushProperty name="color" value="#FFC000"/>
      <inkml:brushProperty name="fitToCurve" value="1"/>
    </inkml:brush>
    <inkml:brush xml:id="br1">
      <inkml:brushProperty name="width" value="0.05292" units="cm"/>
      <inkml:brushProperty name="height" value="0.05292" units="cm"/>
      <inkml:brushProperty name="color" value="#5C83B4"/>
      <inkml:brushProperty name="fitToCurve" value="1"/>
    </inkml:brush>
  </inkml:definitions>
  <inkml:trace contextRef="#ctx0" brushRef="#br0">6946 3921,'0'0,"0"0,49 0,1 0,24 0,-24 0,49-25,-49 25,49 0,-74 0,24 0,1 0,-25-25,-1 25,1-24,-25 24,25 0,0 0,-25 0,25 0,0 0,-1 0,1 0,0-25,0 25,-25 0,49 0,-49 0,25 0,-25 0,25 0,0 0,-25 0,25 0,-25 0,24-25,-24 25,25 0,0 0,0-25,0 25,24 0,-24 0,-25 0,25 0,0 0,-1 0,-24-25,25 25,0 0,-25 0,25 0,0 0,-1 0,26 0,-25 0,0-24,24 24,1 0,-50-25,49 25,-49 0,25 0,25 0,-50 0,25 0,0 0,-25 0,24-25,1 25,0 0,0 0,-25 0,49 0,-24 0,-25 0,50-25,-50 25,49 0,1 0,-50 0,50 0,-26 0,1 0,0 0,0 0,-25 0,49 0,-49 0,25 0,25 0,-50 0,25 0,-1 0,1 0,25-25,-50 25,25 0,-1 0,-24 0,25 0,0 0,0 0,0 0,-1 0,1 0,0 0,0 0,0 0,-25 0,49 0,-49 0,25 0,0 0,0 0,24 0,-49 0,50 0,-25 0,0-24,24 24,-24-25,25 25,-50 0,49 0,-24 0,25 0,-26-25,26 25,0 0,-26 0,26 0,-25 0,0-25,-1 25,26 0,0 0,-26 0,1 0,-25 0,50-25,-25 25,-1 0,26 0,-25 0,25 0,-26 0,51 0,-75 0,25 0,-1 0,26 0,-25 0,0 0,-25-24,49 24,1 0,-50 0,49 0,26 0,-50 0,-1-25,26 25,-50 0,25 0,-25 0,0 0,0 25,0-1,0 1,0 0,25 25,-25-26,0 1,0 25,24-1,-24 1,0-25,0 24,0-49,25 50,-25-25,0 0,25-25,-25 49,0 1,0-25,0 0,0 24,25-24,-25 0,0 24,0 1,25-25,-25 24,0-49,0 50,0-25,0-25,24 25,-24-1,0-24,0 25,0-25,0 25,0-25,0 25,25 0,-25 24,0-49,0 25,0-25,0 50,0-50,0 24,0 1,0 0,0-25,0 25,0-25,0 25,0-25,25 0,-25 24,0 1,0-25,0 25,0-25,0 25,0 0,0-25,0 24,0-24,0 25,0-25,0 25,0-25,0 25,0-25,0 0,0 0,0 0,-25 25,0-25,25 0,-24 24,24 1,-25-25,0 25,0-25,25 0,-49 0,49 25,-25-25,25 25,-50-25,50 0,-25 25,1-25,-1 0,0 0,25 24,-50-24,50 25,-49-25,49 0,-25 25,0-25,-24 0,24 0,0 0,-25 0,26 0,-26 25,25-25,-24 25,49-25,-50 0,50 24,-50 1,1-25,49 0,-50 25,50 0,-25-25,0 0,1 0,-1 25,25-25,-50 0,50 0,-49 24,49-24,-25 25,0-25,0 0,-24 0,24 25,-25-25,25 0,-24 25,24-25,-25 0,1 0,-1 0,1 25,24-25,-50 24,51-24,-51 0,50 0,-24 0,-26 25,75-25,-49 0,24 25,-25-25,25 0,1 0,-51 0,75 25,-49-25,-1 0,0 25,50-25,-49 0,-1 0,1 0,-1 24,25-24,-49 25,74-25,-50 0,1 25,-1-25,25 0,-49 0,24 25,-24-25,24 25,25-25,-49 24,24-24,-24 25,-1-25,51 0,-26 0,25 0,0 25,1-25,-26 0,25 0,0 0,-24 0,49 0,-50 0,50 0,-49 0,24 0,-25 25,1-25,49 0,-50 0,25 0,-25 0,26 0,-26 0,25 0,25 0,-49 0,24 0,0 0,0 0,25 0,-25 0,1 0,24 0,-25 0,25 0,-25 0,25 0,-25 0,0 0,25 0,-24 0,24 0,-25 0,0 0,25 0,-25 0,-24 0,24 0,-25 0,25 0,-49 0,49 0,0 0,1 0,24 0,-25 0,0 0,25 0,-25 0,25 0,-25 0,1 0,-26 0,50 0,-25 0,25 0,-25 0,25 0,0 0,0-25,0 25,0-25,0-24,0 24,-25 0,25-25,0 50,-24-49,24 49,0-50,0 25,0 1,0-1,0 0,-25 0,25 0,0 1,0-1,0 0,-25 25,25-25,0 0,0 1,0 24,0-25,0 0,0 0,0 25,-25-49,25 49,0-25,0 25,0-25,0 0,0 25,0-25,0 25,0-25,0 25,0-24,-25-1,25 25,0-25,0 0,0 0,0 25,0-24,0 24,0-25,0 0,0 25,0-25,0 25,0-25,0 25,0-24,0-1,0 25,0-25,0 25,0 0,0-25,25 0,-25 25,0-24,0 24,25 0,-25-25,25 25,-25-25,0 0,0 25,25 0,-25-25,0 25,0-24,24-1,-24 25,0 0,0-25,25 25,-25-25,0 0,25 25,-25-24,0 24,0-25,0 25,0-50,25 50,-25 0,0-25,0 25,25 0,-25-24,0-1,0 25,25 0,-25-25,0 25,0-25,0 25,0-25,0 1,0 24,0-25,0 25,24-25,-24 0,0 25,0-25,0 25,0-24,0 24,0 0,0-25,0 0,0 25,0-25,0 25,25 0,-25-25,0 0,0 25,0-24,0 24,25 0,-25-25,0 25,25 0,-25-25,0 25,0-25,25 25,-25 0,0 0</inkml:trace>
  <inkml:trace contextRef="#ctx0" brushRef="#br1" timeOffset="71216">149 448,'0'0,"0"0,0 25,0-25,0 50,0-50,-25 49,25-24,0 25,0-25,-25 24,25-24,0 25,0-1,0-24,0 0,-24 0,24 0,0-1,0 1,0-25,0 25,0 0,0 0,0-1,0 1,0-25,0 25,0 0,0 0,0-1,0 1,0 0,0 25,0-50,0 49,0-49,0 25,0 49,0-74,0 50,0-25,0 24,0-24,0 0,0 25,0-50,0 24,0 1,0 0,0 0,0 0,0-1,0 1,0 0,0 0,0 25,0-50,0 24,0-24,0 25,0 0,0 0,0-25,0 25,0-1,0-24,0 25,0-25,0 25,0 0,0-25,0 25,0-25,0 49,0-49,0 25,0-25,0 25,0 0,0-1</inkml:trace>
  <inkml:trace contextRef="#ctx0" brushRef="#br1" timeOffset="73076">174 300,'0'0,"0"0,25 0,-1 0,1 0,0 0,0 0,0-25,0 25,24 0,1 0,74 0,0 0,-75 0,75 0,-24 0,24 0,-100 0,76 0,-26 0,-49 0,25 0,-50 0,0 0,24 0,1 0,0 0,-25 0,25-25,-25 25,49 0,-49 0,50 0,-50 0,25 0,0 0,-1 0,1-25,0 25,25-25,-26 25,26 0,-25 0,0 0,24 0,-24 0,0-24,-25 24,25 0,-1 0,-24 0,25 0,-25 0,50 0,-50 0,25 0,-1 0,26-25,-25 25,0 0,49 0,-49 0,25 0,-26 0,76 0,-76 0,26 0,24 0,-49 0,50 0,-51 0,26 0,-25 0,74 0,-49 0,74 0,-25 0,-50 0,75 0,-99 0,99 0,-74 0,49 0,-24 0,-1 0,25 0,-74 0,74 0,-74 0,49 0,-49 0,0-25,49 25,-74 0,25 0,0 0,25 0,-26 0,26 0,-25 0,25 0,-1 0,-24 0,49 0,-74 0,50 0,-25 0,24-25,1 25,-25 0,24 0,-49 0,50 0,-50 0,25-25,0 25,-1 0,-24 0,25 0,-25 0,25 0,0-24,-25 24,25 0,24 0,-49-25,50 25,-50 0,25 0,-1 0,1 0,25 0,-25 0,-1-25,26 25,-25 0,-25 0,49 0,-24 0,25 0,0 0,-26 0,-24 0,25 0,-25 0,0 0,0 25,0 0,0 24,0-24,0 25,0-26,0 51,0-50,0 74,0-50,0-24,0 50,0-51,0 26,0-25,0 0,0 24,0 1,0-25,0-1,0 26,0-25,0 25,0-1,0-24,0 49,0-74,0 25,0 0,0 25,0-26,0 1,0 25,0-25,0-1,0-24,0 50,0-50,-25 50,25-1,0-49,-24 25,24-25,0 25,0 0,0-25,0 24,0-24,0 25,0 0,0-25,0 25,-25-25,25 0,0 25,0-25,-25 0,0 0,25 24,-25 1,25-25,-49 0,49 0,-25 0,-25 25,1 0,24-25,-50 0,26 0,-26 25,51-25,-51 24,-49-24,124 25,-74-25,74 0,-50 0,1 0,-1 25,25-25,-24 25,-26-25,75 0,-49 0,-1 0,0 25,25-25,-49 0,24 25,1-25,-26 24,75-24,-49 0,-1 0,25 25,-49-25,49 0,0 25,1-25,-26 0,50 0,-25 0,0 0,1 25,-26-25,50 0,-50 0,26 25,-1-25,0 0,-49 0,49 24,0-24,-25 0,1 0,-1 0,25 0,-49 25,49-25,-74 0,24 0,51 0,-26 0,25 0,-49 0,74 0,-50 0,1 0,24 0,0 0,-25 0,26 0,24 0,-50 25,25-25,-24 0,24 0,-25 0,25 0,1 0,-26 0,25 0,-25 0,-24 0,49 0,-49 0,74 0,-50 0,25 0,-24 0,24 0,-25 0,1 0,-1 0,-24 0,74 0,-75 0,51 0,-26 0,0 0,26 0,-1 0,25 0,-50 0,25 0,-24 0,49 0,-50 0,-24 0,49 0,-50 0,51 0,-26 0,25 0,-49 0,24 0,25 0,1 0,-1 0,0 0,0 0,25 0,-25 0,1 0,24 0,-25 0,25 0,-25 0,25 0,-50 0,26 0,-26 0,25 0,0 0,-24 0,24 0,0 0,25 0,-25 0,1 0,24 0,-25 0,25 0,-25 0,0 0,25 0,-25 0,25 25,-25-25,25 0,-24 0,-1 0,25 0,-25 0,25 0,-25 0,0 0,1 0,24 0,-25 0,25 25,0-25,-25 0,0 0</inkml:trace>
</inkml:ink>
</file>

<file path=ppt/ink/ink2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2:52.0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53 0,'0'0,"-25"0,25 25,0 25,0-50,0 49,0-24,-25 0,25 25,0-50,0 24,0-24,0 25,0-25,0 25</inkml:trace>
</inkml:ink>
</file>

<file path=ppt/ink/ink2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59.2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0,'-24'0,"24"0,0 0,0 25,-25-25,0 0,25 0,-25 0,25 25,-25-25,25 24,-24-24,24 0,0 25,-25-25,25 25,0 0,-25-25,25 25,0-25,0 49,0-49,-25 25,25 0,0 0,0-25,0 24,0-24,0 25,0-25,0 25,0 0,0-25,0 0,0 25,25-25,-25 24,25 1,-25-25,25 0,-1 0,-24 0,25 0,-25 0,25 0,-25 0,25 0,-25 0,25 0,-25 0,0-25,24 25,-24 0,0 0,25 0,0 0,-25 0,0-24,25 24,-25 0,0-25,25 25,-25-25,0 25,0 0,0-25,0 25,0 0,0 0,-25 0,25 0,-25 0,0 0,25 0,-25 0,25 0,-24 0,-1 0,25 0,-25 0,25 0,0 0,-25 0,25 0,-25 0,1 0,24 0,-25 0,25 0,0 0,-25 25,25-25,-25 25,0-25,0 0,25 0,0 0,-24 0</inkml:trace>
</inkml:ink>
</file>

<file path=ppt/ink/ink2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50.6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52,'0'0,"0"0,0 0,25 0,-25-25,25 25,0 0,-25 0,24 0,-24 0,0 0,0 25,0-25,0 24,0 1,0-25,-24 0,-1 25,25-25,0 0,-25 0,25 25,-25-25,25 25,0-25,0 0,0 0,0 0,25 0,-25 0,0 0,25 0,0 0,-25 0,24 0,-24 0,25 0,0 0,-25 0,25 0,0 0,0 0,-25 0,24 0,1 0,0 0,-25 0,25 24,-25-24,0 25,0-25,0 25,0-25,0 0,-25 0,25 25,-25-25,25 0,0 0,-25 0,25 0,-24 0,24 25,-25-25,25 0,-25 0,25 0,0 0,-50 0,25 0,-24 0,24 0,-25 0,1 0,49 0,-25 0,0 0,25 0,0 0,0 0</inkml:trace>
  <inkml:trace contextRef="#ctx0" brushRef="#br0" timeOffset="3330">25 27,'-25'0,"25"0,0 0,25 0,-25 0,25 0,-25 0,0 0,25 0,-25 0,25 0,-1 0,-24 0,0-25,25 25,-25 0,25 0,0 0,-25 0,0 0,25 0,-25 0</inkml:trace>
</inkml:ink>
</file>

<file path=ppt/ink/ink2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56.0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 50,'0'0,"0"0,0-25,0 0,25 25,-25 0,0 0,0 0,0 25,0-25,0 25,0 0,0 0,0-1,0-24,0 25,0 0,0-25,0 25,0 0,0-1,0-24,0 25,0 0,0-25,0 0,0 25,0-25,0 25,0-25,0 24,-25-24,25 25,0-25,0 0,25 0,-25 0,25 0,0 0,-25 0,24-25,-24 25,25 0,0 0,-25 0,25 0,-25-24,0 24,25 0,-25 0,0 0,24 0,1-25,-25 25,25 0</inkml:trace>
  <inkml:trace contextRef="#ctx0" brushRef="#br0" timeOffset="1440">274 248,'0'0,"0"0,0 25,0 0,0 0,0-25,0 25,0-25,0 24,0 1,0-25,0 25,0-25,0 25,0 0,0-25,0 24,0-24,0 25,0-25,0 25</inkml:trace>
</inkml:ink>
</file>

<file path=ppt/ink/ink2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26.5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397 126,'-25'0,"0"0,25 0,-25-25,25 0,-24 25,-26-24,25-1,0 25,1 0,-1 0,25 0,-25-25,0 25,25 0,-25 0,25 0,-24 0,24 0,-25 0,25 25,-25 0,25-25,0 24,0-24,0 25,0-25,0 25,0 0,0-25,0 0,25 25,-25-25,0 0,25 24,-25-24,24 25,-24-25,50 0,-50 25,0-25,25 0,0 0,24 25,-49-25,0 25,25-25,-25 0,25 0,-25 0,0 0,0 24,25-24,-25 0,24 0,-24 25,0-25,0 25,0-25,0 25,0-25,0 25,0-25,-24 24,24-24,0 25,-25-25,25 0,0 0,-25 0,25 0,-25 0,0 25,25-25,-24 0,24 0,-25 0,25 0,-25 0,0 0,25 0,-25 0,25 0,0 0,0 0,0 0,-24-25,24 0,0 25,0-24,0 24,0 0,0-25,24 25,-24 0,0 0,25 0,-25-25,25 25,-25-25,0 25,25 0,-25 0,0-25,25 25,-25 0,24-24,1 24,-25-25,0 25,25-25,-25 25,0 0,0-25,0 25,25-25,-25 1,0 24,0-25,0 25,0-25,0 0,0 25,0-25,0 25,0-24</inkml:trace>
</inkml:ink>
</file>

<file path=ppt/ink/ink2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45.5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24 124,'0'0,"0"0,0 0,25 0,-25 0,25 0,-25-25,25 25,-25-25,25 25,-25 0,0-25,24 25,-24 0,0 0,0-25,25 25,0-24</inkml:trace>
  <inkml:trace contextRef="#ctx0" brushRef="#br0" timeOffset="640">198 0,'0'24,"0"-24,0 50,0-25,0 24,0-49,0 50,0-50,0 25,0 0,0-1,0-24,0 25,0-25,0 25,0 0,0-25,0 25</inkml:trace>
  <inkml:trace contextRef="#ctx0" brushRef="#br0" timeOffset="1730">0 471,'0'0,"0"0,24 0,-24 0,25 0,-25 0,50-25,-25 25,-1-25,1 25,-25 0,25 0,0 0,-25 0,25 0,-25 0,24 0,-24 0,25 0,0 0,-25-25,25 25,-25 0,0 0</inkml:trace>
</inkml:ink>
</file>

<file path=ppt/ink/ink2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21.087"/>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59D56"/>
      <inkml:brushProperty name="fitToCurve" value="1"/>
    </inkml:brush>
  </inkml:definitions>
  <inkml:trace contextRef="#ctx0" brushRef="#br0">280 149,'-25'0,"25"0,-24 25,24 0,0 24,0-49,-25 50,25-50,-25 25,25-25,0 49,-25-49,25 25,0-25,0 0,0 25,0 0,0-25,0 25,-25-25,25 0,0 0,25 0,-25 0,25 0,-25 0,50 0,-50 0,49 0,-24 0,-25 0,25 0,0 0,-25 0,24 0,-24 0,0 0,25 0,-25 0,25 0,0 0</inkml:trace>
  <inkml:trace contextRef="#ctx0" brushRef="#br0" timeOffset="1660">454 348,'0'0,"0"0,0 24,0 1,0-25,0 50,0-50,-25 49,25-49,0 25,-25 0,25 0,0 0,0-25,0 24,0 1</inkml:trace>
  <inkml:trace contextRef="#ctx0" brushRef="#br1" timeOffset="60400">355 0,'-25'0,"0"0,25 0,-25 0,25 0,-25 0,25 0,0 0,-24 0,-1 0,25 25,0-25,-25 0,25 0,0 0,-25 0,0 0,25 25,0-25,-24 0,24 0,0 0,-25 0,25 0,0 25,-25-25,0 0,25 0,0 0,0 25,0-1,-25-24,25 0,0 25,0-25,0 25,0 0,0-25,0 25,0-25,0 24,0-24,0 25,0 0,0-25,0 25,0-25,0 25,25-1,-25-24,25 25,-25-25,0 50,0-50,25 25,-25-25,0 24,0 1,25-25,-1 25,-24-25,0 25,0 0,25-25,-25 24,0-24,25 0,-25 25,0-25,25 25,0 0,-25-25,24 0,-24 0,25 25,0-25,-25 0,25 24,-25-24,25 25,-1-25,1 0,-25 25,25-25,-25 0,25 25,0-25,-25 0,25 0,-25 0,24 0,-24 25,25-25,-25 0,25 0,-25 0,25 0,0 0,-1 0,-24 0,25 0,0 0,-25 0,0 0,25 0,-25-25,0 25,25 0,-25 0,0-25,24 25,-24 0,25 0,-25 0,0-25,0 0,25 25,-25 0,0-24,0 24,0 0,25-25,-25 25,25-25,-25 0,0 25,0-25,0 25,0-24,0-1,0 0,0 25,0-25,0 0,24 25,-24-24,0 24,0-50,0 50,0-25,0 25,0-25,0 25,0-24,0-1,0 25,0 0,0-25,0 25,0-25,0 0,0 25,0 0,0-24,-24 24,24-25,-25 25,25-25,-25 0,25 25,-25 0,25 0,-25 0,25-25,-24 25,24 0,-25 0,25 0,0 0,-25 0,0 0,25 0,-25 0,1 0,-1-24,25 24,-25 0,25 0,-25 0,0 0,25-25,-24 25,-26 0,50 0,-50 0,1 0,-1-25,0 25,26 0,-1-25,25 25</inkml:trace>
</inkml:ink>
</file>

<file path=ppt/ink/ink2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24.12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0,'0'0,"0"0,0 0,-25 0,0 0,25 25,-25-25,25 0,-25 0,25 24,-24 1,-1-25,25 25,-25-25,25 25,0 0,0-25,-25 24,25-24,-25 25,25 0,0 0,0-25,0 25,0-25,0 24,0 1,0-25,0 25,0-25,0 25,0 0,0-25,0 0,0 24,0-24,0 0,0 25,25-25,-25 25,0-25,25 0,-25 0,25 0,0 0,-25 0,24 0,-24 0,25 0,-25 0,0 0,25 0,-25-25,25 25,-25 0,0 0,25-25,-25 25,0-24,24 24,-24-25,0 25,0 0,0-25,0 25,0-25,0 0,0 25,0-24,0 24,0 0,0 0,-24 0,24 0,-25 0,0 0,25 0,-25 0,25 0,-25 0,25 0,-24 0,-1 0,25 0,-25 0,25 0,-25 0,0 0,1 0,24 0</inkml:trace>
</inkml:ink>
</file>

<file path=ppt/ink/ink2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18.647"/>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59D56"/>
      <inkml:brushProperty name="fitToCurve" value="1"/>
    </inkml:brush>
  </inkml:definitions>
  <inkml:trace contextRef="#ctx0" brushRef="#br0">500 0,'0'0,"0"0,0 0,-24 0,-1 0,25 0,0 0,-25 0,25 0,0 25,0-25,0 0,0 24,-25-24,25 0,0 25,0-25,0 25,0 0,0-25,-25 0,25 25,0-25,0 25,-24-25,24 24,0-24,0 25,0-25,0 25,0-25,0 25,0 0,0-25,0 24,0-24,0 25,0 0,0-25,0 25,24-25,-24 0,25 0,-25 0,25 0,-25 0,25 0,0 0,-25 0,24 0,-24 0,0 0,25 0,-25 0,25 0,-25 0,0 0,0-25,25 0,-25 25,0-25,0 25,25 0,-25-24,0-1,0 25,0-25,0 25,0 0,-25 0,25 0,-25 0,0 0,25 0,-25 0,25 0,-24 0,-1 0,25 0,-25 0,25 0,-25 0,25 0,0 0</inkml:trace>
  <inkml:trace contextRef="#ctx0" brushRef="#br1" timeOffset="66290">376 769,'0'0,"0"0,-24 0,-1 0,25 0,-25 0,25 0,-25 0,25 0,-25 0,25 0,0 0,-24 0,24 0,-25 0,25 0,-25 0,0 0,25 25,0-25,-25 0,25 0,0 0,-24 24,24 1,0-25,-25 0,0 50,25-50,-25 25,0-1,25 26,0-25,0 0,0-25,0 24,0 1,0 0,0-25,0 25,0-25,0 25,0-25,0 24,0-24,0 25,0-25,25 50,-25-50,0 25,0-25,25 25,-25-1,0-24,0 25,25-25,-25 25,25-25,-25 25,0-25,0 25,24-25,-24 0,0 24,25-24,0 25,-25 0,0-25,25 25,-25-25,49 49,-49-49,25 25,-25-25,25 0,-25 25,25-25,0 25,-25-25,24 0,-24 0,50 0,-50 0,25 0,-25 0,25 0,-1 0,-24 0,25 0,-25 0,25 0,-25 0,25 0,0 0,-25 0,0-25,25 25,-1 0,-24 0,25 0,0-25,-25 25,25 0,0 0,-25-25,0 25,24-24,1 24,-25-25,25 0,-25 0,50 25,-50-25,0 1,0-1,24 25,-24-50,0 50,0-25,0 25,0-24,0-1,0 25,0-25,0 0,0 0,0 0,0 25,0-24,0-1,0 0,0 25,0-25,0 25,0-25,0 1,0 24,0-25,0 25,0 0,0-25,0 25,-24-25,24 25,0-25,-25 25,0 0,25-24,-25 24,25 0,-25-25,1 0,24 25,0 0,-25 0,25-25,-25 25,25 0,-25-25,0 1,25 24,-24 0,24 0,-25 0,25 0,-25-25,0 25,25 0,-25 0,25 0,-25 0,1 0,24 0,-25 0,25 0,-25 0,25 0,-25 0,25-25,-25 25,25 0,-24 0,24 0,-25 0,0 0,25 0,-25 0,25 0,-49 0,49 0,-25 0,0-25,0 25,25 0,25 0</inkml:trace>
</inkml:ink>
</file>

<file path=ppt/ink/ink2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36.1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0,'25'0,"-25"25,0-25,0 25,0-25,0 25,0-1,0 1,0-25,0 25,24-25,-24 50,0-50,0 24,0-24,0 25,25-25,-25 25,0-25,0 25,0-25,0 25,0-1</inkml:trace>
  <inkml:trace contextRef="#ctx0" brushRef="#br0" timeOffset="1490">471 0,'0'0,"-25"0,1 0,24 0,-25 0,25 0,0 0,-25 0,25 0,0 25,-25-25,25 0,0 25,0-25,0 25,0-25,0 24,0 1,0-25,0 25,0-25,0 25,0 0,0-25,0 24,0-24,0 25,0-25,0 0,0 25,25-25,-25 0,0 25,25-25,-25 0,25 0,-1 0,-24 0,25 0,-25 0,25 0,-25 0,25 0,0 0,-25 0,24 0,-24 0,0-25,25 25,0 0,-25-25,25 25,-25-25,0 25,25-24,-25-1,0 25,0 0,0-25,0 25,0-25,0 0,0 25,0-24,0 24,0 0,0-25,0 25,0 0,0 0,-25 0,25-25,-25 25,0 0,25 0,0-25,-25 25</inkml:trace>
</inkml:ink>
</file>

<file path=ppt/ink/ink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3:18.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0,'0'24,"25"-24,-25 0,0 0,24 25,-24-25,0 25,25 0,-25-25,25 0,-25 25,25-25,-25 0,25 0,-25 24,0-24,24 0,-24 25,25-25,-25 0,25 25,-25-25,0 0,25 25</inkml:trace>
  <inkml:trace contextRef="#ctx0" brushRef="#br0" timeOffset="1140">347 0,'0'0,"0"0,0 24,0-24,0 25,0-25,0 25,0 0,0-25,0 0,0 25,0-25,0 24,0 1,0-25,-24 25,24-25,0 0,0 50,-25-50,25 0,-25 24,25-24,0 0,-25 25,25-25,0 0,-25 0,0 25,25-25,0 25,-24-25,24 0,-25 0,25 25,0-25,0 0,-25 0,0 0,25 24,-25-24,25 25,-24-25,-1 0,25 0,-25 0</inkml:trace>
  <inkml:trace contextRef="#ctx0" brushRef="#br0" timeOffset="2760">620 297,'0'0,"0"0,0 50,0-50,0 25,0-25,0 49,0-24,0 0,0-25,0 25,0-25,0 24</inkml:trace>
</inkml:ink>
</file>

<file path=ppt/ink/ink2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40.18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2,'0'0,"0"0,0 25,-25-25,25 25,0-1,0 1,0-25,-25 25,25 0,-25-25,25 0,25 0,-25 0,25 0,-25 0,25 0,-1-25,-24 25,25 0,-25 0,25 0,-25 0,25 0,0 0,-25 0,24 0,-24 0,0 25,25-25,-25 0,25 0,-25 25,0-25,0 0,25 0,-25 24,0 1,0-25,0 25,0-25,0 25,0-25,0 25,-25-25,0 24,0-24,1 0,24 25,0-25,0 0,-25 0,25 0,-25 0,25 0,-25 0,0 0,25 0,-24 0,24 0,0 0,-25 0</inkml:trace>
  <inkml:trace contextRef="#ctx0" brushRef="#br0" timeOffset="1740">149 52,'0'0,"0"0,0 0,0-25,50 25,-50 0,49 0,-49 0,25 0,0 0,24 0,-24 0,-25-25,25 25,0 0,0 0,-25 0,24 0</inkml:trace>
</inkml:ink>
</file>

<file path=ppt/ink/ink2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32.9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25,'0'-25,"0"25,0 0,25 0,-25 25,0-25,0 25,0-25,0 49,0 1,0-50,0 25,0-1,0 1,0-25,0 0,0 25,0-25,0 25,0 0,0-25,0 25,0-25,0 0,0 0,0 0,25 0,-25 0,25 0,-1 0,-24-25,0 25,0-25,25 25,-25 0,0 0,25 0,0 0,-25 0,0-25</inkml:trace>
</inkml:ink>
</file>

<file path=ppt/ink/ink2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34.36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24,'0'-24,"0"24,0 0,0 0,0 0,0 0,0 24,25 1,-25-25,0 25,0-25,0 50,0-50,0 25,0-25,0 24,0-24,0 25,0 0,0-25,0 25,0-25,0 25,0-1,0-24,0 25,0-25,0 25</inkml:trace>
</inkml:ink>
</file>

<file path=ppt/ink/ink2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3:56.407"/>
    </inkml:context>
    <inkml:brush xml:id="br0">
      <inkml:brushProperty name="width" value="0.05292" units="cm"/>
      <inkml:brushProperty name="height" value="0.05292" units="cm"/>
      <inkml:brushProperty name="color" value="#F59D56"/>
      <inkml:brushProperty name="fitToCurve" value="1"/>
    </inkml:brush>
  </inkml:definitions>
  <inkml:trace contextRef="#ctx0" brushRef="#br0">0 720,'0'0,"25"0,0 0,-25 0,25 0,-25 0,24 0,-24 0,75 0,-26 0,1 0,49 0,-74 0,99 0,-74 0,49 0,-74 0,74 0,-50-24,1 24,0 0,-50 0,49 0,-24 0,50-25,-75 25,49-25,1 25,-25 0,-25 0,24 0,1-25,0 25,0 0,0 0,-1 0,1 0,25 0,-50 0,25 0,-1-25,1 25,0 0,-25 0,25 0,0-24,-1 24,1 0,0 0,0 0,24 0,-24 0,0 0,0 0,0 0,-25 0,24-25,1 25,-25 0,25 0,-25-25,25 25,0 0,-1 0,26 0,-25 0,0 0,49 0,-74 0,50 0,-25 0,24 0,-49 0,50 0,-1 0,-24-25,25 25,-25 0,-1 0,1 0,25 0,24 0,-74 0,50 0,-25 0,24 0,-24 0,0 0,0 0,24 0,-24 0,0 0,0 0,-1 0,1 0,-25 0,50 0,-25 0,-25 0,49 0,1 0,24 0,-74 0,100 0,-76 0,51 0,-1 0,-74 0,50 0,-25 0,24 0,-24 0,0 0,0 0,24 0,1 0,-25 0,49 0,-74 0,50 0,-26 0,26 0,0-25,-25 25,24 0,-24 0,0 0,0 0,-25 0,24 0,1-24,0 24,-25-25,25 25,0 0,-1 0,-24 0,25 0,0 0,-25 0,25-25</inkml:trace>
  <inkml:trace contextRef="#ctx0" brushRef="#br0" timeOffset="8450">4366 472,'0'0,"0"0,25 0,-25 0,24 0,1 0,0 0,0 0,0 0,-1 0,-24 0,25 0,0 0,-25 0,25 0,-25 0,25 0,-25 0,24 0,1 0,25 0,-50-24,49 24,-24 0,0 0,0 0,-25-25,25 25,-1 0,-24 0,25 0,-25 0,25 0,-25 0,0-25,25 25,0 0,-25 0,24 0,-24 0,25 0,0 0,0-25,0 0,0 25,-25 0,74-24,0 24,-24-25,24 25,-74 0,50 0,-50 0,25 0,-25 0,25 0,-25-25,0 25,24 0,1 0,-25 0,25 0,-25 0,50 0,-50 0,24 0,1 0,0 0,0 0,0 0,-1 0,26 0,-50 0,25 0,0 0,-25 0,24 0,-24 0,25 0,-25 0,25 0,0 0,0 0,-25 0,49-25,-24 25,0 0,24 0,-49 0,25 0,0 0,0 0,0 0,0-25,-1 25,-24 0,25 0,-25 0,25 0,0 0,0 0,-25-24,24 24,26 0,-25 0,0-25,-1 25,26 0,-50 0,25 0,-25 0,25 0,-25 0,24 0,1-25,-25 25,25 0,-25 0,25 0,-25 0,25 0,-1 0,-24 0,25 0,-25 0,25 0,0 0,-25 0,25-25,-25 25,49 0,-24 0,-25 0,50-25,-26 25,1 0,-25 0,50 0,-1 0,-24 0,25 0,-25 0,24 0,1 0,-25 0,0 0,-1 0,26 0,-25 0,0 0,-25 0,49 0,-24 0,0 0,24 0,-24 0,0 0,0 0,24 0,-49 0,50 0,-25 0,24 0,1-25,0 25,-1-24,-49 24,50 0,-25 0,24 0,-24 0,49-25,-49 25,-25 0,50 0,-50 0,50 0,-26 0,-24 0,50 0,-25 0,0 0,-1 0,1 0,0 0,25 0,-50 0,24 0,-24 0,50 0,-50 0,50 0,-26 0,1 0,25 0,24 0,-24 0,-1 0,-24 0,25 0,-25 0,-1 0,-24 0,25 0,-25 0,25 0,0-25,0 25,-1 0,1 0,-25 0,25 0,-25 0,25 0,-25 0</inkml:trace>
</inkml:ink>
</file>

<file path=ppt/ink/ink2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36.4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49 297,'0'0,"0"0,0 25,0 0,0-25,0 25,0-25,0 24,0-24,0 25,0 0,0-25,0 25,0-25,0 25,0-1,0-24,0 25,0-25,0 25,0-25,0 25,0 0,0-25,0 24</inkml:trace>
  <inkml:trace contextRef="#ctx0" brushRef="#br0" timeOffset="1720">0 248,'24'0,"1"0,-25 0,0 0,25 0,-25 0,50 24,-50 1,24-25,1 25,-25-25,25 0,25 0,-50 0,0 25,25-25,-25 25,24-25,-24 0,0 0,0-25,0 25,25-25,0 25,-25-25,0 0,25 25,-25-24,0 24,25 0,-25-25,0 0,24 25,-24-25,0 25</inkml:trace>
  <inkml:trace contextRef="#ctx0" brushRef="#br0" timeOffset="3400">446 124,'0'0,"0"24,0-24,0 25,0 0,0 0,0-25,0 25,0-25,0 24,0 1,0 0,0-25,0 25,0-25,0 25,0-1,0-24,0 25,0-25,0 25,0 0,0-25,0 25,0-25,0 0,0 24,0-24</inkml:trace>
  <inkml:trace contextRef="#ctx0" brushRef="#br0" timeOffset="4740">843 0,'0'0,"-25"24,25-24,0 25,0 25,-25-50,1 49,24 1,-25 0,0-26,25 26,-25 24,0-74,25 50,0-25,-24 49,-1-74,25 50,0-25,-25-25,25 24,0 1,-25-25,25 25,0-25,0 25,0 0,-25-25,25 24,0-24,0 0,0 25</inkml:trace>
</inkml:ink>
</file>

<file path=ppt/ink/ink2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6:53.3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2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02.83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125 0,'0'0,"0"25,0 0,0 0,-24-25,24 0,-25 49,25-49,0 25,-25 25,25-50,-25 24,25 1,0-25,0 25,-25-25,25 25,0 0,0-25</inkml:trace>
  <inkml:trace contextRef="#ctx0" brushRef="#br0" timeOffset="910">150 0,'0'0,"25"0,-25 25,25-25,-25 25,25 0,-25-1,24-24,-24 25,0-25,0 25,25 0,-25-25,25 25,-25-25,0 24,25-24,-25 0,0 0,0 25,0 0,25-25,-25 0,24 0</inkml:trace>
  <inkml:trace contextRef="#ctx0" brushRef="#br0" timeOffset="2270">150 223,'0'0,"0"0,25 0,0 0,-25 0,0 0,25 0,-25 0,0-24,24 24,-24 0</inkml:trace>
</inkml:ink>
</file>

<file path=ppt/ink/ink2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06.54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74,'25'0,"-25"0,0 0,0 0,0 0,0 25,0 0,0 0,0-25,0 24,0-24,0 25,0 0,0-25,0 25,0-25,0 25,0-1,0-24,0 25,0-25,0 25,0-25,0 25,0 0,0-25</inkml:trace>
  <inkml:trace contextRef="#ctx0" brushRef="#br0" timeOffset="1300">74 149,'0'-25,"25"0,-25 25,0-25,25 25,-25 0,25-25,-25 25,0-25,25 25,-1 0,-24 0,0 0,0-24,25 24,-25 0,25 0,0 0,-25 0,0 0,0 0,0 24,0 1,0-25,0 25,0-25,0 0,0 25,-25-25,25 0,-25 0,25 25,0-25,-25 0,25 0,-24 0,24 0,-25 0,25 25,0-25,0 0,-25 0,25 24,-25-24,25 0,0 25,0-25,25 0,-25 0,25 0,-25 0,25 0,-1 0,-24 0,0 25,25-25,-25 0,0 25,0-25,0 0,0 25,0-1,25-24,-25 0,0 25,0-25,25 0,-25 25,0-25,0 25,0 0,0-25,0 24,0-24,0 25,0 0,0-25,0 25,-25-25,25 0,-25 0,25 0,-25 0,1 0,24 0,-25 0,25 0,-25 0,25 0,-25 0,0 0,25 0,0 0,-24 0,24 0,0 0,-25 0,25-25,-25 0,25 25,0-25,0 25,0-24,0-1,0 25</inkml:trace>
</inkml:ink>
</file>

<file path=ppt/ink/ink2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9:31.47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0 298,'0'-25,"0"25,0 25,0-25,0 25,0-25,0 25,0-25,0 24,0 1,0-25,0 25,0-25,0 25,0 0,0-25,0 24,24-24,-24 0,0 25,0-25,0 25,25 0,-25-25</inkml:trace>
  <inkml:trace contextRef="#ctx0" brushRef="#br0" timeOffset="1080">49 348,'0'-25,"0"25,0-25,0 25,25 0,-25 0,25 25,0-25,-25 25,25-25,-25 0,24 24,-24 1,25-25,0 25,-25-25,0 0,0 0,0 0,25 0,-25-25,25 0,-25 25,24-24,-24 24,0-25,0 25,25 0,-25-25,0 0,0 25,0 0,25 0,-25-25,25 25,-25 0,0 0,0 25,0 0,0 0,0 0,0-1,0-24,0 25,0 0,0 0,0-25,0 25,25-25,-25 0,0 24,0 1,0-25,0 0,0 25,0-25</inkml:trace>
  <inkml:trace contextRef="#ctx0" brushRef="#br0" timeOffset="3220">645 25,'24'0,"-24"-25,0 25,0 25,0 0,0-25,0 49,0-49,0 50,0-25,0 0,0 0,0-1,0 1,0 0,0 25,0-50,0 24,0 1,0 25,0-25,-24-25,24 24,0 26,0-25,0 0,0-1,-25 1,25 0,0 0,0-25,0 25,-25-25</inkml:trace>
  <inkml:trace contextRef="#ctx0" brushRef="#br0" timeOffset="4497">1066 199,'0'0,"0"0,0 0,0 25,0-1,0-24,25 25,-25 0,0 0,25 0,-25-25,0 24,0 1,0-25,0 25,0-25,0 25,0 0,0-25,0 0,0 0,-25 0,25 0,-25 0,25 0,-25 0,25 0,-24 0,-1 0,25-25,-25 25,25 0,-25 0,0 0,25-25,0 25,-24 0,24 0,0 0,-25 0,25 0,-25-25,0 25,25 0,0 0</inkml:trace>
  <inkml:trace contextRef="#ctx0" brushRef="#br0" timeOffset="5817">893 248,'0'0,"0"0,24 0,1 0,25 0,-1-24,-49 24,50 0,-25-25,0 25,0 0,-1 0,1 0,-25 0,25 0,0 0,0 0,-25 0,24 0,-24-25,25 25</inkml:trace>
</inkml:ink>
</file>

<file path=ppt/ink/ink2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30.46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24,'0'-24,"0"24,0 0,0 24,0-24,0 25,0-25,0 25,0-25,-24 25,24-25,-25 25,25-1,0-24,0 0,0 25,0-25,-25 0,25 25,0 0,0 0,-25-1,25 1,-25-25,25 0,0 25,0-25,-24 0,24 25,0 0,0-25,0 25,0-25,-25 0,25 24,0 1</inkml:trace>
  <inkml:trace contextRef="#ctx0" brushRef="#br0" timeOffset="1390">174 74,'50'0,"-50"0,0 0,25 0,-25 25,25 0,-1-1,-24 1,50 0,-25 25,0-26,-25 1,0-25,0 25,24-25,-24 0,0 0,0 25,25-25,-25 25,25-25,-25 25,25-25,0 0,-25 0,24 0,-24 24</inkml:trace>
  <inkml:trace contextRef="#ctx0" brushRef="#br0" timeOffset="3510">224 272,'-25'0,"25"0,0 0,0-24,0 24,0 0,0 0,25 0,0 0,24 0,-49 0,25 0,0 0,0 0,-25 0,25 0,-25 0,24 0,1 0,-25 0,25 0</inkml:trace>
</inkml:ink>
</file>

<file path=ppt/ink/ink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3:21.9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50,'0'0,"0"0,25 25,0-25,-25 0,24 25,1-25,-25 0,25 24,-25 1,25-25,-25 0,0 0,25 0,-25 0,24 0,1 0,-25 0,25 0,-25 0,0 0,25 0</inkml:trace>
  <inkml:trace contextRef="#ctx0" brushRef="#br0" timeOffset="830">397 0,'0'0,"0"25,0-25,0 25,0-25,0 25,-25-25,25 25,0-25,0 24,-25-24,25 0,0 25,0-25,0 25,-24-25,24 25,-25-25,0 0,25 0,-25 25,0-25,25 0,-24 0,-26 24,25-24,25 25,-25-25,25 0,-24 0,24 0,0 0,-25 0,0 0,25 0,-25 0,25 0</inkml:trace>
  <inkml:trace contextRef="#ctx0" brushRef="#br0" timeOffset="3150">496 298,'0'0,"0"0,0 25,0-25,0 25,0-1,0 1,0 0,0 0,0-25,25 25,-25-25,0 24,0 1,25-25,-25 25,0-25</inkml:trace>
</inkml:ink>
</file>

<file path=ppt/ink/ink2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35.6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6,'0'0,"0"0,0 25,0-25,0 25,0-25,0 24,0-24,0 50,0-50,0 25,0 0,0-1,25 1,-25-25,0 25,0 0,0-25,0 25,0-25,0 24,0 1,0-25,25 25,-25-25,0 25,0-25</inkml:trace>
  <inkml:trace contextRef="#ctx0" brushRef="#br0" timeOffset="1320">25 56,'0'0,"25"0,-25-25,0 25,25 0,-25-25,25 25,-25 0,24 0,1 0,-25 0,25 0,-25 0,25 0,-25 0,0 0,0 25,0-25,0 25,0-25,0 24,0 1,0-25,0 0,-25 0,25 25,0-25,-25 0,25 0,-25 0,25 0,-24 0,24 25,0-25,0 0,-25 0,25 0,0 0,25 25,-25-25,24 0,1 0,-25 0,25 0,-25 24,25-24,0 0,-25 0,24 25,-24-25,0 25,0 0,0-25,0 25,0-25,0 24,0-24,0 0,0 0,0 0,-24 25,-1-25,25 0,-25 0,25 0,-25 0,0 0,25 0,-24 0,24 0,-25 0,25 0,-25 0,0 0,25 0,-25 0,25 0</inkml:trace>
</inkml:ink>
</file>

<file path=ppt/ink/ink2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3:50.517"/>
    </inkml:context>
    <inkml:brush xml:id="br0">
      <inkml:brushProperty name="width" value="0.05292" units="cm"/>
      <inkml:brushProperty name="height" value="0.05292" units="cm"/>
      <inkml:brushProperty name="color" value="#F59D56"/>
      <inkml:brushProperty name="fitToCurve" value="1"/>
    </inkml:brush>
  </inkml:definitions>
  <inkml:trace contextRef="#ctx0" brushRef="#br0">0 442,'0'-25,"24"25,1 0,-25 0,25 0,-25 0,50 0,24 0,0 0,-49 0,50 0,-51 0,51 0,-75 0,25 0,-1 0,-24 0,25 0,0 0,-25 0,25 0,-25 0,25 0,-1 0,-24 0,25 0,-25 0,25 0,-25 0,25 0,0 0,-25 0,24 0,-24 0,25 0,0 0,0 0,-25 0,49 0,-24 0,50 0,-50 0,-1 0,1 0,0 0,0 0,-25 0,25 0,-1 0,1 0,25 0,-50 0,25 0,-1 0,1 0,-25 0,25-25,25 25,-26 0,26-25,-25 25,0 0,-1 0,1 0,0 0,0 0,0 0,-1 0,-24 0,25 0,0 0,0-25,0 25,24-24,-24 24,25 0,-50 0,49 0,-49 0,50 0,-25-25,0 25,24 0,-24 0,0 0,0 0,24-25,-49 25,25 0,25-25,-26 25,1 0,0 0,0 0,-25 0,25 0,24 0,-49 0,50 0,-25-25,-1 25,-24 0,25 0,-25-24,25 24,-25 0,25 0,0 0,-25 0,24 0,1 0,0 0,-25 0,25 0,-25 0,25 0,-1 0,1 0,0 0,0 0,0 0,-25 0,24 0,1 0,0 0,25 0,-50 0,49-25,-24 25,25 0,24 0,-24 0,-25 0,-25 0,49 0,-24 0,0 0,0 0,-25 0,24 0,1 0,-25 0,25 0,-25 0,25 0,0 0,-1 0,1 0,25 0,-25 0,-1 0,-24 0,25 0,0 0,0 0,-25 0,25 0,-1 0,-24 0,25 0,-25 0,25 0,-25 0,25 0,0 0,-25 0,24 0,1 0,0 0,0 0,0 0,-1 0,26 0,-25 0,0 0,24 0,-49 0,50 0,0 0,-26 0,26 0,-25 0,24 0,-24 0,25-25,-50 25,49 0,1 0,-50 0,50 0,-26-25,1 25,0 0,25 0,-1 0,-24 0,49 0,-49 0,0-25,0 25,24 0,-49 0,50 0,-50 0,25 0,24 0,-49 0,50 0,-50 0,25 0,49 0,-74 0,50 0,-25 0,24-24,-49 24,50 0,-25 0,24 0,1 0,-25 0,24 0,-24 0,0 0,25 0,-1 0,-24 0,25 0,-1 0,-49 0,50 0,-1 0,1 0,-25 0,24 0,26 0,-25 0,-1 0,1 0,-1 0,1 0,0 0,-1 0,-24 0,0 0,24 0,1 0,-25 0,49-25,-74 25,50 0,-1 0,-24 0,0-25,0 25,24 0,-49 0,50 0,24 0,-74 0,25 0,0 0,-25 0,25 0,0 0,-25 0,25 0,-25 0,24 0,1 0,-25 0,25 0,25 0,-1 0,-49 0,50 0,-25 0,-1 0,1 0,-25 0,0 0,25 0,0 0,-25 0,25 0,-1 0,1 0,0 0,25 0,-26 0,26 0,0 0,24 0,-49 0,49 0,1 0,-51 0,76 0,-100 0,74 0,-49 0,49 0,-49 0,25 0,-25 0,-1 0,26 0,-50 0,50 0,-26 0,1 0,0 0,0 0,24 0,-24 0,-25 0,25 0,-25 0,50 0,-50 0,24 0,-24 0,50 0,-50 0,25 0,0 0,24 0,-24 0,0 0,-25 0,25 0</inkml:trace>
</inkml:ink>
</file>

<file path=ppt/ink/ink2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7:48.2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0,'0'0,"-25"0,25 0,0 0,-24 0,24 0,-25 0,25 0,-25 0,0 0,25 25,-25-25,25 0,-24 0,-1 24,25-24,0 25,-25 0,25-25,0 25,0-25,0 25,0-25,0 0,0 24,0 1,0-25,0 25,0-25,0 25,0 0,0-25,0 24,0-24,0 25,0-25,0 0,0 25,0 0,0-25,0 0,0 25,25-25,0 0,-25 0,24 0,-24 24,25-24,0 0,-25 0,0 0,25 0,-25 0,0 0,25 0,-25 0,0-24,24 24,1 0,-25 0,25 0,-25-25,0 25,0-25,25 25,-25-25,0 25,0-25,0 25,0 0,-25 0,25 0,0 0,-25 0,0 0,25 0,-24 0,24 0,-25 0,25 0,-25 0,0 0,25 0,-25 0,25 0,0 0,-24 0,-1 0</inkml:trace>
</inkml:ink>
</file>

<file path=ppt/ink/ink2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8:32.417"/>
    </inkml:context>
    <inkml:brush xml:id="br0">
      <inkml:brushProperty name="width" value="0.05292" units="cm"/>
      <inkml:brushProperty name="height" value="0.05292" units="cm"/>
      <inkml:brushProperty name="color" value="#F59D56"/>
      <inkml:brushProperty name="fitToCurve" value="1"/>
    </inkml:brush>
  </inkml:definitions>
  <inkml:trace contextRef="#ctx0" brushRef="#br0">0 944,'25'0,"-25"0,25 0,-1 0,-24 0,25 0,25 0,-1 0,-24 0,0 0,25 0,-50 0,49-25,-49 25,50 0,-1-25,1 25,0-25,-25 25,24 0,-24 0,0 0,-25 0,25 0,-25 0,24 0,1 0,-25 0,25 0,-25 0,50-24,-50 24,24 0,-24 0,25 0,-25 0,25 0,-25 0,25 0,-25 0,25 0,-25 0,24 0,1-25,-25 25,25 0,-25 0,25 0,-25 0,25 0,-25-25,24 25,-24 0,25 0,-25 0,25 0,0 0,-25 0,0 0,25 0,-1 0,1 0,0 0,0 0,0-25,-1 25,1 0,0 0,25 0,-50 0,24 0,1 0,-25 0,25 0,25 0,-50-25,25 25,-1 0,26-24,-25 24,0 0,-25 0,49 0,-49 0,25 0,0 0,0 0,-1-25,1 25,0 0,0 0,-25 0,25 0,-1 0,1 0,-25 0,25 0,-25-25,50 25,-26-25,1 25,0 0,0 0,0 0,-1 0,-24 0,25 0,0-25,25 25,-50 0,24 0,1 0,0 0,-25 0,25 0,24 0,-49 0,50-24,-25 24,0 0,-25 0,24-25,-24 25,25 0,0 0,0 0,0 0,-25 0,49 0,-49 0,50 0,0 0,-50 0,24 0,1 0,0 0,25 0,-26 0,-24 0,50 0,24 0,-74 0,25 0,0 0,0 0,0 0,-25 0,24 0,1 0,0 0,-25 0,50 0,-26 0,26 0,-50 0,50 0,-50 0,49 0,-49 0,25 0,-25 0,25 0,0 0,-1 0,1 0,0 0,0 0,-25 0,25 0,0 0,-1 0,-24 0,50 0,-50 0,25 0,0 0,24 0,-24 0,0 0,-25 0,49 0,-24 0,0 0,0-25,0 25,-1 0,1 0,0 0,25 0,-50 0,24-25,26 25,-50 0,0-25,50 25,-50 0,24 0,26 0,-50 0,50 0,-50 0,24-24,1 24,0 0,0 0,-25 0,49-25,-49 25,25 0,-25 0,25 0,0 0,-25 0,25 0,-1 0,1-25,-25 25,25 0,0 0,0 0,24-25,-49 25,25 0,0 0,0 0,0 0,-1 0,1 0,0 0,0 0,0 0,24 0,-49 0,50 0,-50 0,25 0,49 0,-74 0,50 0,-26 0,1 0,0 0,25 0,-50 0,49 0,-24 0,25 0,-26 0,1 0,25 0,-50 0,49 0,-24 0,0 0,25 0,-25 0,24 0,-49 0,25 0,25 0,-1 0,-24 0,0 0,49 0,-74 0,50 0,-50 0,25 0,24 0,-49 0,50-25,-25 25,-1 0,1 0,0 0,0 0,24 0,-24-24,0 24,0 0,-25 0,49-25,-24 25,0 0,25 0,-50 0,49 0,-24 0,0 0,0 0,0 0,-25 0,24 0,1 0,-25 0,25 0,0-25,0 25,-25 0,24 0,1 0,0-25,-25 25,25 0,-25 0,25 0,-1 0,1 0,0 0,0 0,0 0,-25-25,24 25,1 0,-25 0,25 0,-25 0,25 0,0 0,-1 0,1-25,0 25,0 0,-25 0,49-24,-24 24,0 0,-25 0,25 0,-25 0,25 0,-1 0,1 0,-25 0,0-25,25 25,0 0,0 0,24 0,-49 0,50 0,0 0,-50-25,24 25,1 0,25 0,-50-25,25 25,-1 0,26 0,-25 0,0 0,24 0,-24 0,25-25,-26 25,26-24,0 24,-26 0,26 0,0 0,-1-25,-24 25,99-25,-124 25,74 0,1 0,-50 0,24 0,1-25,-25 25,0 0,-1 0,-24 0,25 0</inkml:trace>
</inkml:ink>
</file>

<file path=ppt/ink/ink2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18.20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0,'0'0,"0"0,0 25,0-25,-25 25,25-25,0 25,0-25,-25 49,25-49,-25 50,25-25,0-25,-24 25,24-1,0-24,0 0,0 0,24 0,-24 0,25 0,0 0,-25 0,25 0,-25 0,0-24,25 24</inkml:trace>
</inkml:ink>
</file>

<file path=ppt/ink/ink2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18.85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0,'25'0,"-25"0,25 0,0 0,-25 0,25 0,-25 0,24 0,-24 0</inkml:trace>
</inkml:ink>
</file>

<file path=ppt/ink/ink2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19.62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 0,'0'0,"0"0,0 25,25-25,-25 25,0-25,0 25,0 0,0-1,0 26,0-50,0 50,0-50,0 24,0 1,0 0,0-25,0 25,-25-25,25 0,0 25,0-25</inkml:trace>
</inkml:ink>
</file>

<file path=ppt/ink/ink2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21.38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0,'0'0,"0"0,-25 0,25 0,-25 25,0-25,25 25,-25-25,25 25,0-1,-24-24,24 25,-25-25,25 0,0 25,0-25,0 25,0 0,0-25,0 24,0-24,0 25,0 0,0-25,0 25,0-25,0 25,0-25,0 24,0 1,0-25,0 25,0-25,0 0,0 25,0 0,0-25,0 24,25-24,-25 25,24-25,-24 0,25 0,0 0,-25 25,0-25,25 0,-25 0,25 0,-25 0,24 0,1 0,-25 0,25 0,-25 0,25 0,-25 0,25 0,-25-25,0 25,0 0,0-25,0 25,24-24,-24-1,0 25,0-25,0 25,0 0,0-25,0 0,-24 25,24 0,-25 0,25-24,-25 24,25 0,0 0,-25 0,0-25,25 25,-24 0,24 0,-25 0,25 0,-25 0,0 0,25 0,-25 0,25 0,-24 0,-1 0,25 0,0-25,-25 25,25 0,-25 0</inkml:trace>
</inkml:ink>
</file>

<file path=ppt/ink/ink2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46.4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254 0,'0'0,"-25"0,0 0,25 0,-24 0,24 0,0 0,-25 25,0-25,25 25,0-25,-25 0,25 24,0-24,-25 0,25 25,0-25,0 25,0 0,-24-25,24 0,0 25,0-25,0 24,-25-24,25 25,0-25,0 25,0-25,0 25,0-25,0 25,0-1,0-24,0 25,0-25,0 25,0 0,0-25,25 0,-25 0,24 0,-24 0,25 0,-25 0,25 0,0 0,-25 0,25 0,-25 0,24 0,1 0,-25 0,25 0,-25 0,25 0,-25 0,0 0,25 0,-25-25,0 25,24 0,-24-25,0 25,0 0,-24 0,24-25,-25 25,25-24,-25 24,25 0,-50 0,50-25,-24 25,-1 0,25 0,-25 0,25 0,-25 0,25 0,-25 0,1 0,24 0,-25 0,25 0,-25 0,0 0,25 0,0 0,0 0,25 0,0 0,-25 0</inkml:trace>
</inkml:ink>
</file>

<file path=ppt/ink/ink25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48.4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223 198,'0'-24,"0"-1,-24 25,24-25,0 25,-25-50,25 50,-25 0,25-24,0 24,-25 0,25 0,0-25,-25 25,1 0,24 0,-25-25,25 25,-25 0,0 25,25-25,0 0,0 25,0-25,0 24,0 1,0-25,0 0,0 25,25-25,-25 0,0 0,25 25,-25-25,25 0,-1 25,-24-1,25-24,-25 0,0 0,0 25,25-25,-25 0,0 0,25 25,-25 0,25-25,-25 0,0 25,0-25,0 25,0-25,0 24,0 1,0-25,0 25,-25-25,25 0,-25 0,25 0,-25 0,25 0,-25 0,1 0,24 0,-25 0,25 0,-25 0,25 0,-25 0,25 0,0 0,0-25,0 0,0 25,0-24,0 24,0 0,25 0,-25-25,0 25,25 0,-25 0,0-25,25 0,-1 25,-24 0,0-25,25 25,0 0,-25-25,25 25,-25 0,0-24,25 24,-25 0,0-25,24 25,-24 0,0 0,0-25,25 25,-25-25,0 25,25 0,-25-25,0 25,0-24,0 24,0-25,0 0,0 25,0 0,-25 0</inkml:trace>
</inkml:ink>
</file>

<file path=ppt/ink/ink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3:57.935"/>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5C83B4"/>
      <inkml:brushProperty name="fitToCurve" value="1"/>
    </inkml:brush>
  </inkml:definitions>
  <inkml:trace contextRef="#ctx0" brushRef="#br0">0 1513,'0'0,"0"0,0 25,0-25</inkml:trace>
  <inkml:trace contextRef="#ctx0" brushRef="#br0" timeOffset="-207105.73">8855 967</inkml:trace>
  <inkml:trace contextRef="#ctx0" brushRef="#br1" timeOffset="70970.27">3522 0</inkml:trace>
</inkml:ink>
</file>

<file path=ppt/ink/ink26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51.7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0,'0'0,"0"25,-24-25,24 24,-25-24,25 25,0-25,0 25,0 0,0-25,0 25,0-25,0 24,-25-24,25 0,0 25,0 0,0-25,0 0,0 0,0 0,0 0,0 0,25 0,0 0,-25 0,24 0,-24 0,25 0,-25 0,0 0,25 0,0 0,-25 0,25 0,-25 0,24 0,-24 0,25 0,-25 0,0 25,0-25,0 0,0 25,0 0,0-25,0 0,0 24,0-24,0 0,-25 0,25 0,-24 0,24 25,-50-25,50 0,-50 0,1 0,49 0,-25 25,0-25,25 0,-25 0</inkml:trace>
</inkml:ink>
</file>

<file path=ppt/ink/ink2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53.6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99,'0'0,"25"-25,0 25,-1 0,-24 0,25 0,-25-25,50 25,-25 0,-1 0,1 0,-25 0,25-25,0 25,-25 0,25 0,-25 0,24 0,1 0,-25 0,25-24,-25 24,25 0</inkml:trace>
</inkml:ink>
</file>

<file path=ppt/ink/ink26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0:55.0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331 0,'0'0,"-25"0,25 0,0 0,-25 0,25 0,-25 0,1 0,24 0,-25 0,25 0,-25 0,0 0,0 0,25 50,-24-50,-1 0,25 25,-25-1,25-24,0 25,0-25,-25 0,0 50,25-50,0 25,0-25,0 24,0-24,0 25,0 0,0-25,0 25,0-25,0 25,0-1,0-24,0 0,0 25,0-25,25 0,-25 0,25 0,-25 0,50 25,-50-25,24 0,-24 0,25 0,-25 0,25 0,0 0,-25 0,25 0,-25 0,24 0,-24 0,25 0,-25 0,0 0,25-25,-25 25,0 0,25 0,-25-25,0 25,0-24,0 24,0-25,25 25,-25 0,0-25,0 25,0 0,0 0,0-25,-25 25,25 0,-25 0,25 0,-25 0,0 0,25 0,-49 0,-1 0,25 0,1 0,24 0,-25 0,25 0,-25 0</inkml:trace>
</inkml:ink>
</file>

<file path=ppt/ink/ink2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1:13.046"/>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0 471,'25'0,"-1"0,-24 25,25-25,-25 0,25 0,0 0,-25 0,25 0,-1 0,26 0,0 0,-1-25,-49 25,50 0,-25 0,-1 0,-24-25,50 25,0 0,-50 0,49 0,-24 0,0 0,-25 0,25 0,0 0,-1 0,-24 0,25 0,0 0,0 0,0 0,-1 0,-24 0,25 0,0 0,0 0,-25 0,25 0,-25 0,49 0,-49 0,25 0,-25 0,25-24,0 24,-25 0,24 0,-24 0,50 0,-50 0,25 0,-25 0,25 0,-25 0,0-25,24 25,1 0,-25 0,25 0,-25-25,50 25,-50 0,49 0,1 0,-50 0,49 0,-24 0,25 0,-25 0,-1 0,1 0,0 0,25 0,-25 0,-25 0,24 0,1 0,0 0,-25-25,50 25,-50 0,49 0,-49 0,25 0,25 0,-50 0,0-25,49 25,-24 0,-25 0,25 0,0 0,-25 0,24-24,26 24,-25 0,0 0,49 0,-74-25,50 25,-26 0,1-25,0 25,0 0,0 0,-1 0,1 0,0-25,-25 25,25 0,-25 0,49 0,-49 0,50-25,-50 25,25 0,0 0,24 0,-24 0,25-24,-25 24,-25 0,49 0,-49 0,25 0,-25 0,50 0,-26-25,1 25,25 0,-25 0,-1-25,26 25,0-25,24 25,-49 0,0 0,-1 0,1-25,-25 25,50 0,-50 0,25 0,-1 0,1 0,0 0,0 0,24-24,-24 24,50-25,-51 25,1 0,0 0,-25 0,25 0,-25-25</inkml:trace>
</inkml:ink>
</file>

<file path=ppt/ink/ink2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1:16.316"/>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354 0,'0'0,"-25"0,25 0,-25 0,0 0,25 0,-24 0,24 0,-25 0,0 0,25 0,0 25,-25-25,25 0,-25 25,25-25,-24 24,-1-24,25 0,0 25,0 0,0-25,-25 25,25-25,0 0,0 25,-25-25,25 24,0-24,-25 0,25 25,0-25,0 25,0-25,0 25,0 0,-24-25,24 0,0 24,0-24,0 25,0-25,0 25,0-25,0 25,0-25,0 25,0-25,0 25,0-1,0-24,0 25,0-25,0 0,0 25,0-25,0 0,0 25,0 0,0-25,0 0,0 24,24-24,1 25,-25 0,25-25,-25 0,0 25,25-25,0 0,-25 0,24 0,-24 25,0-25,25 0,-25 0,25 0,0 0,-25 0,25 0,-25 0,24 0,1 0,-25 0,25 24,-25-24,25 0,-25 0,25 0,-1 0,-24 0,25 0,0 0,0 0,-25 0,25 0,-25 0,25 0,-1-24,-24 24,25-25,-25 25,0-25,0 0,0 25,25-25,-25 25,0-24,0-1,0 25,0-25,0 25,0-25,0 0,0 1,25 24,-25-25,0 25,0-25,0 0,0 0,0 25,0-25,0 1,0 24,0-25,0 25,0 0,0-25,0 0,-25 25,25 0,0 0,0-25,-25 25,25-24,0 24,-25 0,1-25,24 0,-25 25,25 0,-25 0,25-25,-25 25,25 0,-25-25,25 25,0-24,-25 24,25 0,-24 0,24-25,-25 25,25 0,0 0,-25 0,25 0,-25 0,0 0,25-25,-24 25,24 0</inkml:trace>
</inkml:ink>
</file>

<file path=ppt/ink/ink2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0:40.72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75,'0'0,"0"0,24 0,1 0,0 0,-25 0,50 0,-50 0,24 0,1 0,-25 0,25 0,-25 0,25 0,-25 0,25 0,-1 0,-24 0,25 0,-25 0,25 0,-25 0,25 0,0 0,-25 0,24 0,-24 0,25 0,-25 0,25 0,0 0,-25 0,25 0,-25 0,25 0,-1 0,-24 0,25 0,-25 0,25 0,-25 0,25 0,0 0,-1 0,-24 0,25 0,0 0,-25 0,25 0,-25 0,25 0,-1-25,-24 25,-24 0,24 0,-25 0,25-25,0 25,-25 0,25-25,-25 25,25 0,-25 0,25 0,-24 0,24 0,-25 0,0 0,25 0</inkml:trace>
</inkml:ink>
</file>

<file path=ppt/ink/ink26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5:34.53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149 53,'0'0,"0"0,0 0,0 0,24 0,1 0,-25 0,25 0,25 0,-50 0,24 0,-24 0,25-25,0 25,0 0,-25-24,25 24,-1 0,-24 0,25 0,-25 0,25 0,-25 0,25 0,0 0,-25 0,25 0,-25 0,24 0,1 0,-25 0,25 0,-25 0,25 0,-25 0,0 24,0-24,0 0,-25 0,25 25,0-25,-25 25,0 0,25-25,0 0,-49 25,49-25,0 0,-25 24,25-24,-25 0,0 0,25 0,0 0,-25 0,25 25,-24-25,24 25,-25-25,0 0,0 0,0 0,25 0,0 25,-24-25,-1 0,0 0,0 0,0 0,1 25,24-25,-25 0,25 0,-50 0,50 0,-25 0,25 0,-24 0,-1 0</inkml:trace>
</inkml:ink>
</file>

<file path=ppt/ink/ink26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8:45.51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75,'0'-25,"0"25,25 0,25 0,-25 0,24 0,-49 0,50 0,-50 0,25-24,24 24,-49 0,25 0,0 0,-25-25,25 25,-25 0,24 0,-24 0,25 0,0 0,-25 0,25 0,0 0,0 0,-25 0,24 0,-24 0,25 0,-25 0,25 0</inkml:trace>
</inkml:ink>
</file>

<file path=ppt/ink/ink26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8:46.53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28 25,'0'-25,"-25"25,25 0,0 25,0-25,0 25,0-25,0 25,0-25,0 25,0-25,0 24,0-24,0 25,0-25,0 25,0 0,25-25</inkml:trace>
</inkml:ink>
</file>

<file path=ppt/ink/ink26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8:50.59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inkml:trace>
</inkml:ink>
</file>

<file path=ppt/ink/ink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3:55.2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99,'0'0,"0"25,0-1,0 1,0 0,0 0,0 0,0-1,0-24,0 25,0 0,0 0,0 0,0-1,0 1,0-25,0 25,0 0,0 0,0-25,0 24,0-24,0 0</inkml:trace>
  <inkml:trace contextRef="#ctx0" brushRef="#br0" timeOffset="1130">50 148,'0'0,"0"0,0 0,0-24,0 24,24 0,26-25,-50 25,50 0,-50 0,49 0,-24 0,0 0,0 0,-25 0,24 0,-24 0,0 0,25 0,0 0,-25 25,0-1,0-24,0 25,0-25,0 25,0-25,0 0,-25 0,25 0,0 25,-25-25,25 25,-24-25,24 0,-25 0,25 0,-25 0,25 0,-25 0,0 0,1 0,-1 0,25 0,-25 0,0 24,25-24,0 0,0 25,0 0,25-25,-25 0,25 25,0-25,-1 25,1-1,-25-24,25 25,0-25,-25 0,25 0,-25 0,0 25,0-25,24 0,-24 25,25 0</inkml:trace>
  <inkml:trace contextRef="#ctx0" brushRef="#br0" timeOffset="3370">992 124,'0'0,"0"0,0 0,-25 0,1 0,24 0,-25 24,25-24,-25 0,25 0,0 0,-25 0,0 25,25-25,0 0,0 25,-24 0,24-25,0 0,0 25,0-25,-25 0,25 24,0 1,0-25,0 25,0-25,25 0,-25 0,0 0,0 25,24-25,1 0,-25 0,0 25,25-25,-25 24,0-24,0 0,25 0,-25 25,0-25,0 25,0 0,0-25,0 25,0-25,0 24,0-24,0 0,0 25,-25-25,25 25,-25-25,0 0,25 0,-24 0,24 0,-25 0,0 0,25 0,25 0,-25 0</inkml:trace>
  <inkml:trace contextRef="#ctx0" brushRef="#br0" timeOffset="4860">1166 520,'0'0,"0"0,0 25,0 0</inkml:trace>
  <inkml:trace contextRef="#ctx0" brushRef="#br0" timeOffset="5570">1463 248,'0'-25,"0"0,0 25,0-25,0 25,25-25,-25 25,0-24,25 24,0 0,-25 0,25 0,-25 0,25-25,-1 25,-24 0,25 0,-25 25,0-1,0-24,25 25,-25-25,0 25,0-25,0 25,0 0,0-25,0 24,0-24,0 25,0-25,0 25,0-25,-25 0,25 25,0-25,-25 25,1-25,24 0,-25 24,25-24,-25 25,0-25,25 25,-25-25,25 0,0 0,0 0,0 0,25 0,0 0,74 0,-24 0,24 0,-74 0,74 0,-50 0,-24 0,0 0,-25 0</inkml:trace>
  <inkml:trace contextRef="#ctx0" brushRef="#br0" timeOffset="8270">2332 272,'0'0,"24"0,-24 0,25 0,-25 0,25 0,0 0,24-24,-24-1,50 25,-51 0,76-25,-75 25,49 0,-49 0,24 0,1 0,-25 0,0 0,-1 0,1 0,-25 0,25 0,0 0,-25 0,49 0,-49 0,50 0,-50 0,25 0,0 0,24 0,-24 0,0 0,0 0,-1 0,-24 0,25 0,-25 0,25 0</inkml:trace>
  <inkml:trace contextRef="#ctx0" brushRef="#br0" timeOffset="9330">3274 0,'0'0,"0"0,0 0,25 24,-25-24,25 25,-25 0,25 0,-1-25,-24 0,25 25,-25-25,0 24,0 1,0-25,-49 50,-1-25,25-1,-24-24,49 25,-50 0,50 0,-25-25,0 25,1-1,24-24,0 0,-25 0</inkml:trace>
</inkml:ink>
</file>

<file path=ppt/ink/ink27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58:53.26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111 0,'-25'0,"0"0,25 0,0 0,-24 0,24 0,0 0,-25 25,0-25,25 0,0 0,0 0,0 0,25 0,24 0,26 0,-50 0,-1 0,26 0,0 0,-50 0,24 0,-24 0,25 0,0 0,-25 0,25 0,-25 0,25 0,-25 0,25 0,-25 0,24 0,1 0,-25 25,50-25,-50 25,49-25,-24 0,0 25,-25-25,0 0,0 0,-25 0,0 0,25 24,0-24,-24 0,24 25,0-25,-25 0,0 0,25 0,0 0,-25 0,25 0,-25 0,25 0,-24 0,-1 0,0 0,-25 0,50 0,-49 0,24 0</inkml:trace>
</inkml:ink>
</file>

<file path=ppt/ink/ink27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8:01:44.05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49 83,'0'0,"25"0,-25 0,50 0,-25-25,49 25,-49 0,24 0,-24-25,0 25,-25 0,25 0,0 0,-25 0,24 0,1 0,-25 0,25 0,-25 0,25-25,0 25,-25 0,0 0,0 0,-25 0,25 0,0 0,-25 0,25 0,-25 0,0 0,25 0,-24 0,24 0,-25 0,25 0,-25 0,0 0,-24 0,24 0,25 0,-25 0,0 0,25 0,-25 0,25 0,-24 0,-1 0,25 0,-25 0,25 0,0 0,-25 0,25 0,-25 0,1 0,24 0,-25 0,25 0</inkml:trace>
</inkml:ink>
</file>

<file path=ppt/ink/ink27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3:21.722"/>
    </inkml:context>
    <inkml:brush xml:id="br0">
      <inkml:brushProperty name="width" value="0.05292" units="cm"/>
      <inkml:brushProperty name="height" value="0.05292" units="cm"/>
      <inkml:brushProperty name="fitToCurve" value="1"/>
    </inkml:brush>
  </inkml:definitions>
  <inkml:trace contextRef="#ctx0" brushRef="#br0">25 241,'-25'0,"25"25,0 0,0 0,0-25,0 25,0 0,0-1,0-24,0 25,0-25,0 25,0-25,0 25,0 0,0-1,0-24,0 25,0 0,0 0,0-25,0 25,0-1,0-24,0 25,0-25,0 25,0 0,0 0,0-25,0 24,0-24,0 25,0 0,0-25,0 25,0 0,0-1,0-24,0 25,0 0,0 0,0-25,0 25</inkml:trace>
  <inkml:trace contextRef="#ctx0" brushRef="#br0" timeOffset="2185">0 241,'0'0,"0"0,25 0,-25 0,50 25,-25-25,-1 0,1 0,0 25,-25-25,50 0,-26 0,1 0,0 0,0 0,-25 0,25 0,-1 0,1 0,-25 0,25 0,0 0,0 0,-25 0,24 0,1 0,0 0,0 0,24 0,-24 0,-25 0,50 0,-25 0,-25 0,24 0,1 0,-25 0,25-25,-25 25,50 0,-50 0,24 0,26 0,-50-25,25 25,-25 0,49 0,-24 0,0 0,0 0,0 0,0 0,24 0,-49 0,25 0,25 0,-50 0,49 0,-24 0,0 0,-25 0,49 0,-24 0,25 0,-50 0,25 0,24 0,-24 0,25 0,-1 0,26 0,-51 0,26 0,24 0,-24 0,0 0,-50 0,49 0,-24 0,-25 0,25 0,49 0,-74-24,75-1,-50 25,24 0,-49 0,25 0,25 0,-26 0,26 0,0-25,-1 25,-24-25,0 25,49 0,-24 0,-50 0,49-25,1 25,-25-24,0 24,-1 0,1 0,-25 0,25 0,0 0,0 0,-25 0,24 0,1 0,0 0,25 0,-25 0,-1 0,1 0,0 0,0 0,24 0,26 0,-50 0,49 0,-49 0,24 0,-49 0,25 0,-25 0,50 0,-1 0,-24 0,0 0,0 0,-25 0,25 0,-1 0,1 0,0 0,0 0,-25 0,25 0,24 0,-49 0,50 0,-25 0,-1 0,1 0,0 0,0 0,-25 0,25 0,0 0,-1 0,26 0,-25 0,24 0,-24 0,25 0,-1 0,-49 0,50 0,0 0,24-25,-24 0,-26 25,26-25,0 25,-1 0,-49 0,50 0,24 0,-24 0,-25 0,-1 0,26 0,-25 0,0 0,-1 0,1 0,25 0,-50 0,25 0,49 0,-49 0,25 0,-26 0,51 0,-50 0,-1 0,1 0,-25 0,25 0,0 0,-25 0,25 0,-25 0,24 0,1 0,0 0,-25 0,0 25,0-25,0 50,0-50,0 24,0 26,0-50,0 25,0 24,0-49,0 50,0-25,0 0,0-25,0 25,0-1,0-24,0 25,0 0,0 0,0-25,25 25,-25-1,0-24,25 50,-25-50,0 25,0-25,24 25,-24-25,0 24,25 1,-25 0,0-25</inkml:trace>
  <inkml:trace contextRef="#ctx0" brushRef="#br0" timeOffset="11009">769 291,'0'0,"25"0,0 0,-25 25,25 0,-25 24,0-49,24 50,-24-50,25 25,-25-25,0 25,0-1,0 1,25-25,-25 25,0 0,0 24,25-49,-25 25,0-25,25 50,-25-50,0 25,0-1,0 1,0-25,0 25,0-25,0 25</inkml:trace>
  <inkml:trace contextRef="#ctx0" brushRef="#br0" timeOffset="12377">1613 291,'24'0,"1"0,-25 25,0 0,0 49,50-24,-50-1,0 1,0-25,0 24,0-24,0 0,0-25,25 25,-25-25,0 25,0-25,24 49,-24-49,0 25,0-25,0 25</inkml:trace>
  <inkml:trace contextRef="#ctx0" brushRef="#br0" timeOffset="13680">2605 142,'25'0,"-25"0,0 25,0 0,0 0,0 24,0-24,0 0,0 0,0 0,49 24,-49-49,0 25,25 25,-25-50,0 49,0-49,0 50,0-50,0 25,0-25,0 49,25-49,-25 25,0-25,0 25,0 0,0-1,0-24,25 50</inkml:trace>
  <inkml:trace contextRef="#ctx0" brushRef="#br0" timeOffset="16185">3547 142,'0'0,"0"0,0 50,0-25,25-1,-25 26,25 0,0-25,-25-1,25 1,-25-25,0 25,0 0,24 0,-24-25,0 24,0 1,0 0,0-25,25 50,-25-26,0-24,0 50,0-50,0 25,0-25,25 49,-25-24,0-25,0-74</inkml:trace>
  <inkml:trace contextRef="#ctx0" brushRef="#br0" timeOffset="17977">4540 93,'0'0,"24"0,-24 24,0 1,25 25,-25-50,0 25,25 24,-25-49,25 50,-25-25,0-25,0 49,0-49,0 25,25-25,-25 25,0 0,0-25,24 25,-24-25,0 49,0-49,25 50,-25-25,0-25,0 24,0 1</inkml:trace>
  <inkml:trace contextRef="#ctx0" brushRef="#br0" timeOffset="106393">4986 316,'0'0,"0"0,0-25,0 0,0 25,0-25,0 1,0-1,0 25,25-25,0 0,-25 0,0 1,0 24,24-25,-24 25,50 0,-25 25,0-25,-1 24,-24 1,25-25,0 25,-25-25,0 25,0 0,0-1,0-24,0 25,0 0,0 0,0-25,0 25,0-25,-25 25,25-1,0-24,-25 25,25 0,0 0,-49 0,49-1,0 1,0 0,0 0,0 0,0-1,25-24,-1 0,1-24,25-1,-50 25,25 0,0 0,-1 0,26-25,-50 25,50 0,-50 0,24-25,-24 25,50 0,-50 0</inkml:trace>
</inkml:ink>
</file>

<file path=ppt/ink/ink27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5:01.387"/>
    </inkml:context>
    <inkml:brush xml:id="br0">
      <inkml:brushProperty name="width" value="0.05292" units="cm"/>
      <inkml:brushProperty name="height" value="0.05292" units="cm"/>
      <inkml:brushProperty name="fitToCurve" value="1"/>
    </inkml:brush>
  </inkml:definitions>
  <inkml:trace contextRef="#ctx0" brushRef="#br0">0 471,'0'0,"0"-50,25 50,25 0,-1 0,26 0,-1 0,50-24,-50 24,-24-50,49 50,-24-25,-26 25,1 0,-1 0,-49 0,50 0,0 0,-25 0,24 0,1-25,-1 25,-24 0,25 0,49-49,-74 49,0 0,-1 0,26 0,0-25,-50 25,24 0,-24 0,50 0,-25 0,24 0,-49 0,50 0,0 0,-50 0,24 0,1 0,25 0,-50 0,25 0,24 0,-49 0,25 0,25 0,-50 0,49 0,-49 0,25 0,25 0,-50 0,25 0,-1 0,1 0,0 0,0 0,0 0,-1 0,1 0,0 0,0 0,-25 0,25 0,-1 0,1 0,0 0,0 0,0 0,-25 0,24 0,1 0,0 0,-25 0,25 0,0 0,-1 0,-24 0,25 0,0 0,0 0,-25 0,25 0,-1 0,1 0,0 0,0 0,0 0,-1 0,1 0,0 0,-25 0,25 0,0 0,-1 0,-24 0,25 0,0 0,0 0,0 0,0 0,49 0,-24 0,-1 0,1 0,-1 0,1 0,0 0,-50 0,49 0,1 0,-25 0,-1 0,26 0,-50 0,50 0,-26 0,1 0,0 0,-25 0,25 0,-25 0,49 0,-49 0,25 0,25 0,-50 0,49 0,-24 0,0 0,-25 0,25 0,0 0,-1 0,-24 0,25 0,25 0,-50 0,50 0,-26 0,-24 0,50 0,-50 0,25 0,-25 0,49 0,1 0,-25-25,0 25,24 0,1 0,-25-25,24 25,-49 0,25-24,-25 24,50 0,-26 0,1 0,25 0,-50 0,25 0,24 0,-49 0,25 0,0 0,0 0,-25 0,24 0,1-25,0 25,0 0,0 0,24 0,-49 0,25-25,-25 25,25 0,-25 0,25-25,0 25,-1 0,-24 0,25 0,0 0,-25 0,25 0,-25 0,25 0,-1 0,1 0,0 0,0 0,0 0,-1-25,26 25,-50 0,25 0,-25-24,25 24,-1 0,-24 0,25-25,25 25,-50 0,25 0,-25 0</inkml:trace>
</inkml:ink>
</file>

<file path=ppt/ink/ink27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4:39.171"/>
    </inkml:context>
    <inkml:brush xml:id="br0">
      <inkml:brushProperty name="width" value="0.05292" units="cm"/>
      <inkml:brushProperty name="height" value="0.05292" units="cm"/>
      <inkml:brushProperty name="fitToCurve" value="1"/>
    </inkml:brush>
  </inkml:definitions>
  <inkml:trace contextRef="#ctx0" brushRef="#br0">24 447,'0'0,"0"25,0-1,0 51,0-75,0 49,0 1,25 24,-25-49,0 25,0-1,0-24,0 25,0-1,0-24,0-25,0 25,0 0,0-25,0 25,0-25,0 49,0-24,0 0,0 0,0-25,0 24,0-24,0 50,0-50,25 25,0-25,-25 0</inkml:trace>
  <inkml:trace contextRef="#ctx0" brushRef="#br0" timeOffset="57960">0 447,'0'0,"0"0,24-25,1 25,50 0,-26-25,1 25,49 0,0-25,-49 25,24 0,1 0,-51 0,51 0,-25 0,-1 0,1 0,-25 0,24 0,1 0,24 0,-49 0,25 0,-1 0,-24 0,0 0,0 0,-1 0,1 0,0 0,25 0,-26 0,26 0,-50 0,25 0,49 0,-49 0,0 0,24 0,-49 0,50 0,-25 0,25 0,-1 0,1 0,24 0,-24 0,24 0,1 0,-1 0,-24-25,-1 25,1-24,-1 24,-24 0,25 0,-1 0,26 0,-1-25,50 25,-49-25,-26 25,26-25,-1 25,-49 0,49-25,-49 25,25 0,49 0,-49 0,24 0,25 0,-24 0,49 0,-50 0,1 0,-26 0,50 0,-49 0,0 0,-1 0,-24 0,49 0,26 0,-26 0,-49 0,49 0,-49 0,49-24,-49 24,0 0,0 0,0 0,-1 0,26 0,0 0,-25 0,-1 0,26 0,-50 0,50 0,-1 0,-49-25,50 25,-25 0,24-25,1 25,-1 0,26 0,-26 0,1 0,24 0,-24 0,0 0,-26 0,51 0,-26 0,1-25,-25 25,49 0,1 0,-50 0,-25 0,49 0,-24 0,0 0,0 0,24-49,1 49,-1 0,-24 0,0 0,25 0,24 0,-24 0,-26 0,26 0,0 0,-26 0,1 0,25 0,24 0,1 0,-1 0,1-25,-26 0,-24 25,0 0,0 0,-25 0,24 0,1 0,0-25,25 25,-50 0,24 0,-24 0,0 0,0 50,0-25,0 24,0 1,0-1,0-24,0 25,0-1,0 1,0-25,0 25,0-26,0-24,0 50,0-50,0 25,0-25,0 49,0-49,0 25,0-25,0 50,0-1,0-24,0 0,0 0,0 0,0-1,0-24,0 25,0 0,0 0,25-25</inkml:trace>
  <inkml:trace contextRef="#ctx0" brushRef="#br0" timeOffset="62327">124 1265,'0'0,"0"0,0 25,0 25,0-50,24 24,-24 26,0-25,0 0,25 24,0-49,-25 25,0 0,0 0,0-25,25 25,0-25,-1 0,1 0,0 0,25-25,-1 25,1 0,-1 0,-24 0,25 0,-50 0,49 0,1 0,25 0,-26 0,26 0,-1 0,-49 0,49 0,-49 0,25 0,-26 0,26 0,-25 0,0 0,24-25,-49 25,50 0,-1 0,26 0,-50 0,24 0,-24 0,25 0,-50 0,74 0,-24 0,24 0,25 0,-49 0,24 0,1 0,-75 0,49 0,1 0,-25 0,-25 0,25 0,24 0,-24 0,49 0,1 0,-26 0,1 0,0 0,-1 0,1 0,0 0,-26 0,26 0,0-25,24 25,25 0,-24 0,24-25,-25 25,1-25,-51 25,-24 0,25 0,0-24,0 24,-25 0,49 0,1 0,24 0,-49 0,25 0,24 0,-24 0,-25 0,0 0,24 0,-24-25,25 0,-50 25,49 0,-24 0,49 0,-49 0,50 0,-51 0,51-25,-50 25,49 0,-49 0,0 0,24 0,1-25,-25 25,24 0,-24 0,25-49,-1 49,26 0,-1 0,-24 0,-1 0,-24 0,50 0,-75 0,24 0,26 0,-50 0,74 0,1 0,24 0,-49-25,24 25,0 0,-24-25,24 25,-49 0,25-25,-50 25,50 0,-26 0,1-24,0 24,25 0,24 0,-49 0,74 0,-49 0,-1 0,-24 0,0 0,-25 0,49 0,1 0,24-25,-49 25,25 0,-1 0,-24-50,0 50,-25 0,25 0,24-25,-49 25,25 0,0-24,0 24,0-25,-1 25,-24 0,25 0,-25 0,25 0,0 0,0 0,-25 0,25 0,-1 0,1 0,-25 0,25-25,0 25,0 0,-1 0,1 0,0 0,0-25,0 25,-1 0,1 0,25 0,-50 0,25 0,-1-25</inkml:trace>
</inkml:ink>
</file>

<file path=ppt/ink/ink27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3:54.995"/>
    </inkml:context>
    <inkml:brush xml:id="br0">
      <inkml:brushProperty name="width" value="0.05292" units="cm"/>
      <inkml:brushProperty name="height" value="0.05292" units="cm"/>
      <inkml:brushProperty name="fitToCurve" value="1"/>
    </inkml:brush>
  </inkml:definitions>
  <inkml:trace contextRef="#ctx0" brushRef="#br0">112 238,'0'49,"-25"26,25-26,-24 26,24 24,0-25,0 50,-50-74,50 49,0-49,0 24,0-24,0-50,0 50,0-26,0-24,0 50,0-25,0-25,0 49,0-49</inkml:trace>
  <inkml:trace contextRef="#ctx0" brushRef="#br0" timeOffset="1000">13 213,'0'0,"50"0,-50 0,49 0,-24 0,-25 0,50 0,-1 0,-24 0,0 0,0 0,-1 0,-24 0,25 0,0 0,0 0,24 0,-49 0,25 0,-25 0,50 0,-50 0,25 0,-25 0,49 0,-49 0,25 0,25 0,-26 0,26 0,0 0,24 0,25-25,-74 25,25-25,24 25,-49 0,0-24,24 24,1 0,-25 0,0 0,24 0,26 0,-1 0,0 0,-24 0,24 0,1 0,-26 0,1-50,-50 50,50 0,-50 0,25 0,-25 0,49 0,1 0,-1 0,-24-25,50 25,24 0,-25 0,-49 0,49 0,-49 0,50 0,-1 0,25 0,0 0,-49 0,0 0,-25 0,24 0,-24 0,0 0,24-25,-24 25,25 0,-25 0,49 0,0 0,-49 0,50 0,-1 0,-49 0,49 0,-24 0,-1 0,-24 0,50 0,-1 0,-49 0,49 0,-49 0,50 0,-1 0,25 0,-24 0,-1 0,25 0,-24 0,-1 0,-49 0,49 0,-49 0,74-24,-74 24,0 0,24 0,26 0,-1 0,1 0,-1 0,-24 0,49 0,-25 0,1 0,-50 0,49 0,0 0,-49 0,74 0,-24 0,-1 0,-24 0,49 0,-24 0,-51 0,1 0,25 0,-50 0,25 0,-1 0,-24 0,25 0,25 0,-25 0,-25 0,49 0,-24 0,25 0,-1 0,-24 0,0 0,0 0,-1 0,1 0,-25 0,25 0,25 0,24 0,-49 0,0 0,-1 0,1 0,-25 0,25 0,-25 0,0 24,0 26,0 49,-25-99,25 75,0-26,-25 1,25-1,0 1,0-25,0 24,0-49,0 50,0-25,0 49,0-74,0 50,0-25,0 49,0-74,0 25,0 25,0-50,0 24,0-24,0 50,0-50,0 25,0-25,0 49,0-49,-24 25,24-25,0 50,0-50,0 25,0-25</inkml:trace>
  <inkml:trace contextRef="#ctx0" brushRef="#br0" timeOffset="16960">13 1354,'25'0,"-25"-25,49 25,1 0,24-25,-49 25,25 0,-1-24,1 24,-50 0,50 0,-26 0,1 0,25 0,-1 0,1-25,-25 0,24 25,-24 0,25 0,-25 0,-25 0,25 0,-25 0,24 0,1 0,0 0,0 0,0 0,-1 0,1 0,0 0,-25 0,25 0,24 0,-24 0,25 0,-25 0,-1 0,1 0,0 0,0 0,0 0,-25 0,24 0,1 0,0 0,0 0,0 0,-1 0,1 0,-25 0,25 0,0 0,0 0,-25 0,24 0,26 0,-50 0,25 0,24 0,-49 0,50 0,-25 0,0 0,24 0,-24 0,25 0,-1 0,26 25,-26-25,1 0,24 0,-49 0,50 0,-1 0,-49 0,-25 0,74 49,1-24,-26-25,1 0,24 0,-24 0,24 0,-24 0,0 0,-50 0,49 0,-49 0,25 0,-25 0,50 0,-50 0,24 0,26 0,-25 0,24 0,1 0,0 0,-26 0,1 0,0 0,0 0,0 0,-1 0,1 0,-25 0,50 0,-25 0,-1 0,1 0,0 0,-25 0,25 0,0 0,-1 0,-24 0,25 0,25 0,-25 0,24-25,-49 25,25 0,-25 0,50 0,-50 0,24 0,-24 0,50 0,-25 0,-25 0,74-24,-49 24,0 0,0 0,49 0,-74 0,25 0,-25 0,50 0,-26 0,-24 0,50 0,0 0,-1 0,-24 0,25 0,-1 0,-24 0,0 0,0 0,24 0,-24 0,25 0,-1 0,1 0,-25 0,24 0,-24 0,50 0,-75 0,49 0,-24 0,25 0,-26 0,1 0,25 0,-1 0,1 0,-25 0,-25 0,49 0,-24 0,-25 0,50 0,-50 0,25 0,49 0,-49 0,0 0,24 0,1 0,-50 0,25 0,24-25,-24 25,0 0,0 0,-1 0,-24 0,25 0,0 0,0 0,0 0,24-25,-24 25,25 0,-25-25,24 25,-24 0,-25 0,25 0,0 0,-1 0,-24 0,25 0,0 0,25 0,-50 0,24 0,1 0,0 0,0 0,0 0,-1 0,-24 0,25 0,0 0,0 0,-25 0,25 0,-1 0,1 0,-25 0,25 0,0 0,0 0,-25 0,24 0,1 0,0 0,-25 0,25 0,0 0</inkml:trace>
</inkml:ink>
</file>

<file path=ppt/ink/ink27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4:16.747"/>
    </inkml:context>
    <inkml:brush xml:id="br0">
      <inkml:brushProperty name="width" value="0.05292" units="cm"/>
      <inkml:brushProperty name="height" value="0.05292" units="cm"/>
      <inkml:brushProperty name="fitToCurve" value="1"/>
    </inkml:brush>
  </inkml:definitions>
  <inkml:trace contextRef="#ctx0" brushRef="#br0">0 0,'0'50,"0"-50,0 50,25-26,-25-24,0 50,0-25,0 0,25-1,-25 1,0-25,0 25,25 0,-25 0,0-25,0 24,24 1,-24 0,0-25,0 25,0 0,0-1,0-24,0 25,0 0,0 0,25-25,-25 25,0-1,0 1,0-25,0 25,25 25,-25-50,0 25,0-1,0 1,0-25,0 25,0 0,25 0,-25-25,0 24,0 1,0 0,0-25,0 25,0 0,0-1,0-24,0 25,0 0,0 0,0-25,25 25</inkml:trace>
</inkml:ink>
</file>

<file path=ppt/ink/ink27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4:18.403"/>
    </inkml:context>
    <inkml:brush xml:id="br0">
      <inkml:brushProperty name="width" value="0.05292" units="cm"/>
      <inkml:brushProperty name="height" value="0.05292" units="cm"/>
      <inkml:brushProperty name="fitToCurve" value="1"/>
    </inkml:brush>
  </inkml:definitions>
  <inkml:trace contextRef="#ctx0" brushRef="#br0">0 0,'25'0,"-25"0,0 74,0-49,0 24,0 1,0 0,0-1,0 1,0-25,0 24,0 1,0-1,0-24,0-25,25 25,-25 0,0 0,0-25,0 24,0 26,0-50,25 50,-25-50,0 25,0-25,0 49,0-24,24 0,-24 0,0-25,0 24,0-24,0 50,0-50,0 25,0-25,0 49,0-49,0 25,0-25,0 50,0-50,0 25,0-25,0 49,0-49,0 25</inkml:trace>
</inkml:ink>
</file>

<file path=ppt/ink/ink27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4:20.707"/>
    </inkml:context>
    <inkml:brush xml:id="br0">
      <inkml:brushProperty name="width" value="0.05292" units="cm"/>
      <inkml:brushProperty name="height" value="0.05292" units="cm"/>
      <inkml:brushProperty name="fitToCurve" value="1"/>
    </inkml:brush>
  </inkml:definitions>
  <inkml:trace contextRef="#ctx0" brushRef="#br0">0 0,'0'0,"25"25,0-1,-25 26,0-25,0 0,0 24,0-49,0 50,0-25,0-25,0 49,0 1,0-1,0-49,0 50,0-25,0 0,0 24,0-24,0-25,0 50,0-50,0 24,0-24,0 50,0-50,0 25,0-25,0 50,0-50,0 24,0-24,0 50,0-50,0 25,0-25,0 49,0-49,0 25,0-25,0 50,0-25,0-1,0 1,0-25,0 25,25 0,-25 0,0-25,0 24,0 1,0 0,0 0</inkml:trace>
</inkml:ink>
</file>

<file path=ppt/ink/ink27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4:22.515"/>
    </inkml:context>
    <inkml:brush xml:id="br0">
      <inkml:brushProperty name="width" value="0.05292" units="cm"/>
      <inkml:brushProperty name="height" value="0.05292" units="cm"/>
      <inkml:brushProperty name="fitToCurve" value="1"/>
    </inkml:brush>
  </inkml:definitions>
  <inkml:trace contextRef="#ctx0" brushRef="#br0">0 0,'0'0,"0"24,0 1,0 0,0 0,0-25,0 25,0-1,0 1,0 0,0 25,0-26,0-24,0 50,0-25,0 0,0-25,0 24,0 1,0 0,0 25,0-50,0 24,0-24,0 50,0-25,0-25,0 49,0-49,0 25,0-25,0 50,0-25,0-1,0 1,0-25,0 25,0-25,0 50,0-50,0 25,0-25,0 49,0-49,0 25,0-25,0 50,0-50,0 24,0-24,0 50,0-50,0 25,0-25,0 49,0-49,0 25,0-25,0 50,0-50,0 25,0-25,0 24,0 1,0-25,0 25,0-25,0 50,0-50</inkml:trace>
</inkml:ink>
</file>

<file path=ppt/ink/ink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08.0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224 51,'0'25,"0"-1,0-24,0 25,0 0,0-25,0 25,0-25,0 25,0-1,0-24,0 25,0-25,0 25,0-25,0 25,0 0,0-25,0 24,0-24,0 25,-25 0,25-25,0 25,0-25,0 25,0-25,0 25,0-1,0-24</inkml:trace>
  <inkml:trace contextRef="#ctx0" brushRef="#br0" timeOffset="1370">0 150,'0'0,"0"0,0 0,0-25,50 0,-50 25,50 0,-50-24,49 24,-24 0,0 0,-25 0,25 0,-1 0,-24 0,25 0,-25 0,25 0,0 0,-25-25,25 25,-25 0,49 0,-49 0,25-25,-25 25,25 0,-25 0,25 0,-1 0,-24 0,25 0,-25-25,25 25,0 0,-25 0</inkml:trace>
</inkml:ink>
</file>

<file path=ppt/ink/ink28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4:25.355"/>
    </inkml:context>
    <inkml:brush xml:id="br0">
      <inkml:brushProperty name="width" value="0.05292" units="cm"/>
      <inkml:brushProperty name="height" value="0.05292" units="cm"/>
      <inkml:brushProperty name="fitToCurve" value="1"/>
    </inkml:brush>
  </inkml:definitions>
  <inkml:trace contextRef="#ctx0" brushRef="#br0">3 0,'24'0,"-24"0,0 49,0-24,0 25,0-26,0 1,0 0,0 0,0 49,0-74,0 25,0 49,0-74,0 25,0 0,0 0,0-25,0 25,0-1,0 1,0-25,0 25,0 0,0 0,0-25,0 24,0 1,0 0,0-25,0 25,0 0,0-1,0-24,0 25,0 0,0 0,0-25,0 25,0 0,0-1,0-24,0 25,0 0,0 0,0-25,0 25,0-1,0 1,0-25,25 25,-25-25,0 25,0-25,0 25,0-1,0 1,25-25,-25 25,0 0,0 0,0-1</inkml:trace>
  <inkml:trace contextRef="#ctx0" brushRef="#br0" timeOffset="6648">449 595,'-25'-25,"25"25,0-25,0 0,25 25,-25-24,0 24,25 0,-25 0,25 0,0 0,-1 0,-24-25,25 25,0 0,0 0,-25 0,25 0,-25 25,0-1,0 1,0-25,0 25,0 25,0-50,0 24,0 1,0 25,0-50,-25 25,25-25,0 24,-25 1,0-25,25 25,-25 0,1 0,-1-25,0 0,0 25,0-25,25 0,-25 0,25 24,25-24,25 0,-25 0,0 0,24-24,1 24,-25 0,-1 0,26 0,0 0,-1 0,-49 0,25 0,0 0,24 0,-49 0</inkml:trace>
</inkml:ink>
</file>

<file path=ppt/ink/ink28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5:28.979"/>
    </inkml:context>
    <inkml:brush xml:id="br0">
      <inkml:brushProperty name="width" value="0.05292" units="cm"/>
      <inkml:brushProperty name="height" value="0.05292" units="cm"/>
      <inkml:brushProperty name="fitToCurve" value="1"/>
    </inkml:brush>
  </inkml:definitions>
  <inkml:trace contextRef="#ctx0" brushRef="#br0">75 27,'0'25,"0"-25,-25 25,25-1,0 1,0 0,0 0,0 24,0-24,0 0,0-25,0 25,0 0,0-1,0-24,0 25,0 0,0 0,0-25,0-25,0 25,0 0,25-25,-25 25,24-25,1 1,0 24,0 0,0 0,-25 0,0 24,25-24,-25 25,0 0,0 0,0-25,24 25,-24-25,0 25,0-25,0 24,0 1,-49 25,-1-25,25-25,0 24,1-24,24 0,-25 0,25 25</inkml:trace>
  <inkml:trace contextRef="#ctx0" brushRef="#br0" timeOffset="3008">0 101,'0'0,"0"0,0 0,25-24,0 24,24-50,1 50,-50 0,25 0,0 0,0 0,-25-25,24 25,1 0,0 0,-25 0,25 0,0 0</inkml:trace>
</inkml:ink>
</file>

<file path=ppt/ink/ink28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5:45.355"/>
    </inkml:context>
    <inkml:brush xml:id="br0">
      <inkml:brushProperty name="width" value="0.05292" units="cm"/>
      <inkml:brushProperty name="height" value="0.05292" units="cm"/>
      <inkml:brushProperty name="fitToCurve" value="1"/>
    </inkml:brush>
  </inkml:definitions>
  <inkml:trace contextRef="#ctx0" brushRef="#br0">669 0,'25'0,"-25"25,0 0,0 0,0 49,0-74,0 50,0-25,0 49,0-49,0 0,25 24,-25 1,0-25,0-1,0 26,0-50,50 50,-50-26,0 1,0-25,0 25,0 0,0 0,24-1,-24-24,0 50,0-50,25 50,-25-26,0-24,0 50,0-25,0 0,0-1,0-24,0 25,0 0,0-25,0 25,0-25,0 25,25-25,-25 49,0-49,0 25,0-25,0 50,0-50</inkml:trace>
  <inkml:trace contextRef="#ctx0" brushRef="#br0" timeOffset="24152">0 447,'0'0,"0"0,24 0,-24 0,25 0,0 0,0 0,-25 0,25 0,0 0,-1 0,-24 0,25 0,25 0,-50 0,0 25,0-1,0-24,0 25,0 0,0 0,0-25,0 25,0-25,-25 24,0 1,0 0,1 0,-1-25,25 25,-25-25,0 24,50-24,-25 0,25 0,24 0,-49 0,50 0,-50 0,25 0,-25 0,25 0,-25 0,24 0,1 0,-25 0,25 0,0 0,0 0,-25 0,0 25,0 0,0-25,0 25,0 0,0-1,-25 1,25-25,-50 0,25 0,25 0,-49 0,49 0,-25 0,25 0,-50 0,50 0,-24 0,-1 0,0 0,25 0,-25 0,25 0,-50 0,50 25,-24-25,48 0</inkml:trace>
</inkml:ink>
</file>

<file path=ppt/ink/ink28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5:47.811"/>
    </inkml:context>
    <inkml:brush xml:id="br0">
      <inkml:brushProperty name="width" value="0.05292" units="cm"/>
      <inkml:brushProperty name="height" value="0.05292" units="cm"/>
      <inkml:brushProperty name="fitToCurve" value="1"/>
    </inkml:brush>
  </inkml:definitions>
  <inkml:trace contextRef="#ctx0" brushRef="#br0">30 0,'0'0,"0"0,0 75,0-51,0 26,0 24,0-24,0 0,0-26,0 26,0 0,0-1,0-24,0-25,0 25,0 24,0-49,0 50,0-25,0-25,0 49,0-24,0 0,0-25,0 25,0 0,0-1,0-24,0 50,0-25,25-25,-25 0,24 25,-24-25,0 24,0 1,0-25,0 50,0-25,0-25,0 49,0-49,0 25,0-25,0 50,25-50,0 0,25-50</inkml:trace>
</inkml:ink>
</file>

<file path=ppt/ink/ink28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5:49.187"/>
    </inkml:context>
    <inkml:brush xml:id="br0">
      <inkml:brushProperty name="width" value="0.05292" units="cm"/>
      <inkml:brushProperty name="height" value="0.05292" units="cm"/>
      <inkml:brushProperty name="fitToCurve" value="1"/>
    </inkml:brush>
  </inkml:definitions>
  <inkml:trace contextRef="#ctx0" brushRef="#br0">27 24,'-25'0,"25"25,0 0,0-25,0 25,0 24,0 1,25 25,-25-26,0-24,0 49,0-49,0 25,49-1,-49 26,0-75,25 49,-25-24,0 0,0 0,0 24,0-49,0 25,0 0,0 0,0-25,0 25,0 24,0-49,0 50,0-25,0-25,0 49,0-49,0 25,0 25,0-50,0 24,0 1,0 0,0-25,25 0</inkml:trace>
  <inkml:trace contextRef="#ctx0" brushRef="#br0" timeOffset="1544">1069 49,'-25'0,"25"25,0-25,0 74,0-49,0 25,0 24,0-24,0 0,0-26,0 1,0 0,0 0,25 0,-25-1,0 26,0-50,0 25,0 24,0-49,0 75,0-50,0 24,0-49,0 50,0-25,0-25,0 24,0 1,0 0,0-25,0 25,0 0,0-1,0-24,0 25,0 0,0 0,0-25,0 25,0-1,0 1,24-25,-24 25</inkml:trace>
  <inkml:trace contextRef="#ctx0" brushRef="#br0" timeOffset="3320">2110 0,'50'0,"-25"24,-25-24,0 50,0-25,0 49,0-74,0 50,25-25,-25-25,0 25,0-1,0 1,0-25,0 25,0 0,0 0,0-1,0 1,0 0,0-25,0 25,0 0,0 24,49-24,-49 0,0-25,0 25,0-25,0 49,0-49,0 25,0 25,0-50,0 24,0-24,0 50,0-50,0 25,0-25,0 49,25-49,-25 25,0-25,25 50,-25-25,0-1,0 1,0-25,0 25,0 0,0 24,25-49,-25 25,0-25</inkml:trace>
  <inkml:trace contextRef="#ctx0" brushRef="#br0" timeOffset="5184">1441 421,'0'-24,"-25"24,25 0,-25 49,25-49,-25 50,25-1,-25-24,1 0,24 0,0 0,0-1,0-24,0 0,0 0,0 0,0-49,0 24,0 25,24 0,1 0,0-25,-25 25,25 0,0 0,0 0,-1 0,26 0,-25 0,0-25,-1 25,-24 0,25 0,-25 0,0 25,0-25,0 25,0 0,-25 0,-49-1,74 1,-50-25,26 0,-1 0,0 0,0 25,0-25,25 0,0 25,-25 0,1-25,24 0,-25 24,0-24,0 0,0 25,1-25,-1 0</inkml:trace>
  <inkml:trace contextRef="#ctx0" brushRef="#br0" timeOffset="7416">1366 446,'50'0,"49"-49,-74 24,74 0,-74 0,25 0,-1 25,-24-24,0 24</inkml:trace>
  <inkml:trace contextRef="#ctx0" brushRef="#br0" timeOffset="8528">2656 347,'0'0,"0"-25,25 25,0 0,0 0,-25 0,24 0,1 0,0 0,-25 0,25 0,0 0,-1 0,-24 0,0 25,0 0,0-25,0 25,0-1,0 1,0-25,0 50,0-50,-24 25,-1-25,25 0,-25 24,25 1,-50-25,50 0,-24 25,-1 0,25-25,25 0,-25 0,24 0,26 0,-50 0,25 0,24 0,26 0,-50-25,-1 25,51 0,-75 0,49 0,-24 0,25-50,-25 50,-25 0,24 0,-24 0,25 0,0-24,0 24,-25 0,49 0,-24-50,0 50,-25 0,25 0,-25 0,50-25,-50 25,49 0,-49-25</inkml:trace>
  <inkml:trace contextRef="#ctx0" brushRef="#br0" timeOffset="12880">399 620,'0'0,"0"0,0 0,0-25,0 0,0 25,0-25,0 25,0-24,25-1,-25 25,25-25,-25 25,24-25,-24 25,25-25,-25 1,0 24,25-25,-25 25,0 25,0-1,0 26,0-25,0 0,0-1,0-24,0 50,0-50,0 25,0-25,0 49,0-24,0-25,0 50,0-1,25-24,-25 0,0-25,0 25,0 0,0-1,0-24,0 25,25-25,-25 0,24 0,-24-25,0 1</inkml:trace>
  <inkml:trace contextRef="#ctx0" brushRef="#br0" timeOffset="14992">374 992,'0'0,"50"0,-25 0,-1 0,26 0,-25 0,0 0,24 0,-24-25,0 25,-25 0,25 0,-25 0,49 0,-49 0,25-25,25 25,-50 0,24 0,26 0,-50 0,25-25,0 25</inkml:trace>
</inkml:ink>
</file>

<file path=ppt/ink/ink28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6:17.139"/>
    </inkml:context>
    <inkml:brush xml:id="br0">
      <inkml:brushProperty name="width" value="0.05292" units="cm"/>
      <inkml:brushProperty name="height" value="0.05292" units="cm"/>
      <inkml:brushProperty name="fitToCurve" value="1"/>
    </inkml:brush>
  </inkml:definitions>
  <inkml:trace contextRef="#ctx0" brushRef="#br0">2 386,'0'0,"0"24,0 0,0 0,0-1,0 25,0-48,0 24,0 0,0-1,0 1,0 0,0 24,0-48,0 47,0-23,0-24,25 47,-25-24,0-23,24 48,-24-24,0 0,0-1,0-23,0 24,0 0,0-24,25 48,-25-25,0 1,25 0,-25 0,0 0,0-1,0 1,50 48,-50-48,0-1,0 1</inkml:trace>
  <inkml:trace contextRef="#ctx0" brushRef="#br0" timeOffset="1896">27 386,'24'0,"26"-24,-50 24,74-23,-24-1,-25 24,25 0,24-24,-49 24,24-24,-49 24,25 0,25 0,-50 0,49 0,1 0,0 0,-2 0,27 0,-26 0,-24 0,0 0,24 0,-24 0,-25 0,25 0,0 0,0 0,-25 0,49 0,-24 0,25 0,-26 0,51 0,-50-47,49 47,-49 0,25 0,-1 0,1 0,-25 0,24 0,1 0,24 0,-24 0,-1 0,26 0,-26-24,1 24,49-24,-50 24,0 0,1 0,24 0,-24 0,25 0,49 0,-75-47,1 47,49 0,-25 0,1 0,-1 0,-49 0,25 0,-1 0,1 0,-1 0,26 0,-1 0,-24 0,-1 0,-24 0,50 0,-51 0,25 0,-24 0,49 0,1 0,24 0,0 0,-24 0,24 0,-25 0,25 0,-24 0,-1 0,26 0,-51 0,26 0,-26 0,1 0,24 0,1 0,-2 0,1 0,1 0,-1 0,1 0,-51 0,26 0,0 0,-1 0,-24 0,50-24,-51 24,51 0,-50 0,24 0,-24 0,49 0,1 0,-50 0,24 0,1 0,-1 0,-24-23,25 23,-1 0,26-24,-50 24,24 0,-24 0,-1 0,1 0,-25 0,49-24,-24 24,0 0,0 0,0-24,24 24,1 0,-50 0,25 0,49 0,-74 0,25 0,0 0,-1 0,-24 0,50 0,-25 0,0 0,-1 0,1 0,0 0,0 0,0 0,-1 0,-24 24,0 24,0-1,0 24,0 0,-24-47,24 24,0-1,0-47,0 24,0 0,0 0,0-24,0 47,0-23,0-24,0 48,0-48,0 23,0 25,0-24,-25 0,25-1,0 1,0 0,-50 46,50-46,0 0,0-24,0 24,0 0,0-1,0 1,0-24,0 24,0 0,0 0,0-24,0 23,0 1</inkml:trace>
  <inkml:trace contextRef="#ctx0" brushRef="#br0" timeOffset="6216">225 1433,'25'0,"74"0,0 0,75 0,-1 0,25 0,-49 0,-25 0,-50 0,1 0,-26 0,1 0,-25 0,0 0,24 0,-24 0,25 0,24 0,-24 0,-1 0,1 0,-1 0,-24 0,25 0,-50 0,25 0,-25 0,49 0,-24 0,-25 0,49 0,0 0,-24 0,0 0,0 0,24 0,-24 0,25 0,-1 0,26 0,-26 0,-24 0,0 0,25 0,-50 0,24 0,1 0,25 0,-1 0,-24 0,25 0,-1 0,51 0,-1 0,0 0,0 0,-24 0,-1 0,-49 0,0 0,23-24,-23 24,25 0,-25-24,-1 24,1 0,0 0,0 0,24-24,-24 24,25 0,-1 0,1 0,24 0,-24 0,0 0,-26 0,26 0,-25-24,49 24,-49 0,49 0,-24 0,25-23,-26-1,-49 24,25 0,25 0,-26 0,1 0,-25 0,50 0,-50 0,74 0,-24 0,-25 0,48 0,1 0,-24-24,0 24,-26 0,1 0,0-24,25 24,-1 0,1-24,-25 24,49 0,-24-24,-25 24,49 0,-24-23,-26 23,51 0,-75 0,49 0,1 0,-25 0,24 0,1 0,24 0,-24 0,-25 0,49 0,-24 0,-25-48,-1 48,1 0,24 0,-24 0,24 0,-49 0,25 0,50 0,-75 0,49 0,-24 0,0 0,0 0,-1 0,-24 0,25 0,25 0,-25 0,-25 0,24 0,1 0,0-24,25 24,-50 0,24 0,-24 0</inkml:trace>
</inkml:ink>
</file>

<file path=ppt/ink/ink28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6:26.179"/>
    </inkml:context>
    <inkml:brush xml:id="br0">
      <inkml:brushProperty name="width" value="0.05292" units="cm"/>
      <inkml:brushProperty name="height" value="0.05292" units="cm"/>
      <inkml:brushProperty name="fitToCurve" value="1"/>
    </inkml:brush>
  </inkml:definitions>
  <inkml:trace contextRef="#ctx0" brushRef="#br0">843 25,'0'-25,"0"25,0 50,0-25,0-1,0 1,0 74,0-74,0 25,25-1,-25-24,0 0,0 0,25 0,-25-1,0-24,0 25,0-25,25 25,-25 0,0-25,0 25,25 24,-25-49,0 25,0 25,0-50,0 24,0 1,0 0,0-25,0 50,0-26,0 1,0-25,0 25,24 50,-24-51,0 1,0-25,0 25,25 0,-25 0,0-25,0 24,0 1,0 0,0-25,0 25,0 0,0-1,0-24</inkml:trace>
  <inkml:trace contextRef="#ctx0" brushRef="#br0" timeOffset="1856">0 471,'0'0,"0"-24,0 24,25 0,-25-25,25 25,-1-25,1 0,0 25,0 0,-25 0,25 0,-1-25,1 25,-25-24,0 24,0 24,0 1,0-25,0 25,0 0,0 0,0-25,0 24,0-24,-25 50,1-25,-1 0,25-25,-25 24,25 1,0-25,0 25,0-25,0 25,0-25,25 0,-25 0,49 0,-24 0,0 0,25 0,-26-25,-24 25,25 0,0 0,0 0,-25 0,0 0,0 25,0-25,0 25,0-1,0-24,-25 25,25-25,-50 0,26 25,-26-25,50 0,-25 0,-24 0,49 0,-25 0,0 0,0 25,0-25,25 0,-24 0,-1 25,0-25</inkml:trace>
</inkml:ink>
</file>

<file path=ppt/ink/ink28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6:32.891"/>
    </inkml:context>
    <inkml:brush xml:id="br0">
      <inkml:brushProperty name="width" value="0.05292" units="cm"/>
      <inkml:brushProperty name="height" value="0.05292" units="cm"/>
      <inkml:brushProperty name="fitToCurve" value="1"/>
    </inkml:brush>
  </inkml:definitions>
  <inkml:trace contextRef="#ctx0" brushRef="#br0">0 50,'0'0,"0"0,0 24,0 1,0-25,0 25,0 0,0 0,0-25,0 24,25 1,-25 0,0-25,0 50,0-26,0 1,0 0,0 0,0 0,0-25,0 24,0 1,0 0,0-25,0 25,0 0,0-1,0-24,0 25,0 0,0 0,0-25,0 25,0 24,0-49,0 50,0-50,0 25,0-25,0 49,0-49,0 25,0-25,0 50,0-50,0 24,0-24,0 50,0-50,0 25,0-25,0 49,0-49,0 25,0-25,0 25,0 0,0 0,0-25,0 25,25 24,-25-49,0 50,25-25,-25-1,0 1,0-25,0 25,25 0,-1-25,26 0,74-50</inkml:trace>
  <inkml:trace contextRef="#ctx0" brushRef="#br0" timeOffset="2480">1241 50,'-25'0,"25"0,0 49,0 26,0-26,0 1,0-1,0 1,0 0,0-26,0 1,0 0,0 0,0 0,0-25,0 24,0 1,0 0,0-25,0 25,0 0,0-1,0-24,0 50,0-25,0-25,0 25,0-1,0 1,0-25,0 25,0 0,0 0,0-25,0 24,0 1,0 0,0-25,0 25,0 0,0-1,0-24,0 25,0 0,0 0,0-25,0 25,0 0,0-1,0-24,0 25,0 0,0 0,0-25,0 25,0-25,0-25</inkml:trace>
  <inkml:trace contextRef="#ctx0" brushRef="#br0" timeOffset="4328">2233 99,'0'-25,"0"50,0 50,0-26,0 26,0-26,0-24,0 25,0-26,0-24,0 50,0 0,0-50,0 49,0 1,0-1,0-24,0 0,0 25,0-50,0 49,0-49,0 25,0-25,0 50,0-50,25 24,-25 26,0-50,0 25,0-25,0 49,0-49,0 25,0 0,0 0,0-25,0 25,0-25,0 49,0-49</inkml:trace>
  <inkml:trace contextRef="#ctx0" brushRef="#br0" timeOffset="6016">3126 0,'0'0,"25"0,-1 50,-24-26,0 26,0 0,25 24,-25-49,0 0,0 24,0-49,0 50,0-25,0-25,0 49,0-49,0 25,0-25,0 50,0-50,0 49,0-24,0-25,0 25,0 0,0-1,0-24,0 25,0 0,0 25,0-50,0 24,0 1,0 0,0-25,0 25,25-25,-25 25,0-25,0 24,0 1,0 0,0-25,0 25,0 0,0-1,0-24,0 25,25 0,-25 0,0-25,0 0</inkml:trace>
  <inkml:trace contextRef="#ctx0" brushRef="#br0" timeOffset="7680">1489 570,'0'0,"0"-24,0 24,24-50,-24 25,0 0,25 1,-25 24,0-25,25 0,-25-25,50 26,-50-1,0 25,24-25,-24 25,0 0,0 0,0 74,0 1,0-50,0-1,0 26,0-25,0 0,0-1,0-24,25 50,0-50,-25 25,0 0,0-1,0 1,25 0,-25 25,25-26,-25 1,0-25,24 25,-24-25,0 25,0 0,25-25</inkml:trace>
  <inkml:trace contextRef="#ctx0" brushRef="#br0" timeOffset="9088">1613 967,'24'0,"26"0,49-49,-49 24,-1 25,-24-25,25 0,-50 25,50-25,-26 25,1 0,0 0,0 0,0-24,-25 24,0 0</inkml:trace>
  <inkml:trace contextRef="#ctx0" brushRef="#br0" timeOffset="10192">2506 372,'0'0,"0"25,0 24,0 26,0-50,0-1,0-24,0 25,49-25,-49-25,0 25,25-24,-25 24,25 0,0-50,24 50,-49 0,25 0,0 0,0 0,-25 25,0 0,0-25,0 49,0-24,0 0,0 0,0 24,0-49,-25 25,25-25,-25 25,25-25,-50 25,26-1,-1-24,25 0,-25 0,0 0,0 25,-49-25,74 0,-25 0</inkml:trace>
  <inkml:trace contextRef="#ctx0" brushRef="#br0" timeOffset="11696">2456 471,'25'-49,"0"24,24 25,1-50,-1 50,26-25,-50 25,-25-24,24 24,26-25,-50 25,25-25</inkml:trace>
  <inkml:trace contextRef="#ctx0" brushRef="#br0" timeOffset="13320">3597 372,'0'0,"0"-25,0 25,0-49,0 24,0 25,0-25,0 0,0 25,0-25,25 25,0-24,24-1,-49 25,25 0,-25 0,25 0,0 0,-1 0,-24 0,25 0,-25 0,25 0,-25 25,0-1,0 1,0-25,0 25,0 0,0 0,0-25,0 24,0 1,0 0,0-25,0 25,0 0,0-1,0-24,0 50,0-25,0 0,-25-1,0-24,25 25,-24 0,24-25,-25 50,25-50,0 24,0-24,74 0,50 0,-24 0,48-24,-73-1,-1-25,-24 50,-25 0,-1 0,-24 0,25-25,0 1,0 24,0-25,24 0,-24 25,-25 0,50 0,-50 0,24 0,-24 0,50 0</inkml:trace>
  <inkml:trace contextRef="#ctx0" brushRef="#br0" timeOffset="17184">596 248,'-25'25,"0"49,25-74,-25 75,25-51,-25 26,1-25,-1 24,25 1,-25 24,0-74,25 50,0 0,0-26,-25 1,25 0,0 0,0 0,0-25,0 0,25 0,-25 0,25 0,0 0,0 0,-25 0,24-25,-24 25,25 0,-25 0,25 0,25 0,-26-25,1 25,0 0,-25 0,25-25,-25 25,49 0,-49 0,25 0,-25 0,50 0,-50 0,25 0,-25-25</inkml:trace>
  <inkml:trace contextRef="#ctx0" brushRef="#br0" timeOffset="18384">844 670,'0'0,"0"0,-25 49,25 1,-25-1,25 1,-25-25,0 74,25-74,0 24,0 1,0-25,-24-25,24 25</inkml:trace>
</inkml:ink>
</file>

<file path=ppt/ink/ink28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6:58.763"/>
    </inkml:context>
    <inkml:brush xml:id="br0">
      <inkml:brushProperty name="width" value="0.05292" units="cm"/>
      <inkml:brushProperty name="height" value="0.05292" units="cm"/>
      <inkml:brushProperty name="fitToCurve" value="1"/>
    </inkml:brush>
  </inkml:definitions>
  <inkml:trace contextRef="#ctx0" brushRef="#br0">25 778,'0'0,"0"50,25-1,-25-49,0 50,25 0,-25-26,0 26,0-25,0-25,24 49,-24-49,0 25,0-25,0 50,25-25,-25-1,0 1,0-25,0 25,0 25,0-26,0 26,25-25,-25 0,0 24,0-24,0 0,25 24,-25-49,0 25,0 0,0 0,0-25,0 25,0-1,0 1,0-25,0 25,0 0,0 0,0-25,0 24,0 1,0 0,0-25</inkml:trace>
  <inkml:trace contextRef="#ctx0" brushRef="#br0" timeOffset="1856">0 704,'0'24,"50"-24,-1 0,51 0,-26 0,50 0,99 0,0 0,-99 0,50 0,0 0,-25 0,24-24,1-1,-75 0,0 25,25-50,-74 26,49-1,-24 25,-1 0,-24 0,24 0,-24-50,-1 50,1 0,-25 0,24 0,1 0,-50 0,49 0,-24 0,50 0,-1 0,-24 0,-1 0,-24-25,74 25,-24 0,-50 0,74 0,-25-24,25 24,25-50,25 50,-50-25,-24 25,24 0,-24 0,-1-25,-24 25,-50 0,49 0,1 0,-25 0,-1-49,1 49,0 0,49-25,-24 25,24-25,1-24,-26 49,51-25,-76 25,51 0,24-25,-24 25,-26 0,26-50,-26 50,75-24,-25 24,1 0,-26 0,0-25,1 25,-1-50,-49 50,25 0,-1 0,-49 0,50 0,-25 0,24 0,-49 0,50 0,-25 0,-25 0,25 0,-1 0,-24 0,25 0,0 0,0 0,0 0,-25 0,24 0,1 0,-25 0,0 50,0-1,0 1,0-25,0 24,-25 51,25-76,0 1,0 25,0-1,0-24,0 50,0-51,0 51,0-75,0 25,0 49,0-74,0 25,0 0,0-1,0 1,0 0,0 0,0 0,0 0,0-1,0 1,-24 25,24-1,0-24,0 0,0 0,0 0,0-1,0-24,0 25,0 0,0 0,0-25</inkml:trace>
  <inkml:trace contextRef="#ctx0" brushRef="#br0" timeOffset="5919">124 1869,'0'-24,"50"24,-25 0,49 0,-49 0,74-25,-25 25,50 0,100 0,-100 0,49-25,1 25,-25-50,-50 50,0 0,-24 0,-1-24,0 24,1-25,-1 25,-49 0,50 0,-26 0,1 0,-25 0,24 0,-24 0,0 0,24 0,1 0,0 0,-26 0,26 0,0 0,-1-25,-24 0,25 25,-26 0,1 0,0 0,-25 0,25 0,24 0,-24 0,25 0,-25 0,24 0,-24 0,-25 0,25 0,0 0,0 0,-25 0,24 0,51-25,-75 25,49 0,-24 0,-25 0,50 0,-25 0,-1 0,26 0,-50 0,74-24,-49-1,25 25,-1 0,1 0,-25-25,24 25,-49 0,50 0,-25 0,0 0,24-25,26 25,-26-25,1 25,-1 0,26-24,24 24,-74 0,25 0,-26-25,51 25,-75 0,25 0,49-25,-49 25,24 0,-24 0,25 0,-1 0,1 0,-25 0,24 0,-24 0,25 0,-25 0,49 0,-49 0,24 0,-24 0,0 0,25 0,-25 0,24 0,-24 0,0 0,0 0,-25 0,24 0,1 0,25 0,-50 0,49 0,-24 0,0 0,0 0,24 0,-24-50,0 50,0 0,-25 0,49 0,-24 0,25 0,-25 0,-25 0,49-24,-24 24,0 0,49 0,1 0,-26-25,26 25,-1-25,-49 25,49-25,-49 25,0 0,0 0,0 0,24 0,-24 0,25 0,-26 0,26 0,-25 0,0 0,-25-25</inkml:trace>
</inkml:ink>
</file>

<file path=ppt/ink/ink28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07.907"/>
    </inkml:context>
    <inkml:brush xml:id="br0">
      <inkml:brushProperty name="width" value="0.05292" units="cm"/>
      <inkml:brushProperty name="height" value="0.05292" units="cm"/>
      <inkml:brushProperty name="fitToCurve" value="1"/>
    </inkml:brush>
  </inkml:definitions>
  <inkml:trace contextRef="#ctx0" brushRef="#br0">13 0,'0'0,"0"50,0-26,0 1,0 25,0-25,0 24,0-24,0 25,0-25,0-25,0 49,0-24,0 0,0 24,0-24,0-25,0 50,0-50,0 25,0-25,0 49,0-24,0 0,25 0,-25-1,0 1,0-25,0 25,0-25,0 25,0 0,25 24,-25-24,0 0,0 0,25-25,-25 24,0 1,24 0</inkml:trace>
</inkml:ink>
</file>

<file path=ppt/ink/ink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12.05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74 101,'0'0,"0"-25,25 25,0 0,-25 0,25-25,-25 25,49-25,-49 25,25-24,-25 24,25 0,-25 0,0 24,0-24,0 25,0 0,0 0,0 0,0-1,0 1,-25 0,25 0,0-25,0 25,0-25,0 24,0-24,0 0,0 25,0 0,0-25,0 25,-25-25,25 25,0-1,0-24,0 25,0-25,0 25,-24-25</inkml:trace>
  <inkml:trace contextRef="#ctx0" brushRef="#br0" timeOffset="1650">0 448,'0'0,"0"0,25 0,-25 0,25 0,-1-25,26 0,-25 25,24 0,-24 0,0 0,0-24,-25 24,25 0,-1 0,-24 0,25 0,-25 0,25 0,-25-25,25 25,0-25,-25 25,25 0</inkml:trace>
</inkml:ink>
</file>

<file path=ppt/ink/ink29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09.731"/>
    </inkml:context>
    <inkml:brush xml:id="br0">
      <inkml:brushProperty name="width" value="0.05292" units="cm"/>
      <inkml:brushProperty name="height" value="0.05292" units="cm"/>
      <inkml:brushProperty name="fitToCurve" value="1"/>
    </inkml:brush>
  </inkml:definitions>
  <inkml:trace contextRef="#ctx0" brushRef="#br0">0 0,'0'0,"25"25,-25 25,0-1,0 1,0-25,0 49,0 1,0-51,0 51,50-26,-50-24,0 25,0-25,0-25,0 24,0 26,0-25,25 0,-25-1,0 1,0-25,0 25,0 0,0 0,0-25,24 24,-24 1,0 0,0-25,0 25,25 0,-25-1,0-24,0 25,0 0,0 0,0-25,0-50,0 50,25-49,-25 24</inkml:trace>
</inkml:ink>
</file>

<file path=ppt/ink/ink29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11.075"/>
    </inkml:context>
    <inkml:brush xml:id="br0">
      <inkml:brushProperty name="width" value="0.05292" units="cm"/>
      <inkml:brushProperty name="height" value="0.05292" units="cm"/>
      <inkml:brushProperty name="fitToCurve" value="1"/>
    </inkml:brush>
  </inkml:definitions>
  <inkml:trace contextRef="#ctx0" brushRef="#br0">0 0,'25'0,"-25"25,0 25,0-1,0 26,25-1,-25 1,0-26,0 26,0 24,0-74,0 49,0-24,0-25,0-1,0 26,0-25,0-25,25 49,-25-49,0 25,0 25,25-25,-25-1,0 1,0-25,0 25,0 0,0 0,0-1,0 1,0 0</inkml:trace>
</inkml:ink>
</file>

<file path=ppt/ink/ink29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12.339"/>
    </inkml:context>
    <inkml:brush xml:id="br0">
      <inkml:brushProperty name="width" value="0.05292" units="cm"/>
      <inkml:brushProperty name="height" value="0.05292" units="cm"/>
      <inkml:brushProperty name="fitToCurve" value="1"/>
    </inkml:brush>
  </inkml:definitions>
  <inkml:trace contextRef="#ctx0" brushRef="#br0">0 0,'0'0,"24"0,-24 25,25 25,-25-1,0 1,0-1,0-24,0 50,0-51,0 26,0-25,0 0,0-1,0 26,0-50,0 25,0 25,0-50,0 49,0-24,0 25,0-26,0-24,0 25,0 0,0 0,0-25,0 25,0 24,0-49,0 25,0 49,0-74,0 25,0 0,0 0,0-25,25 25,-25-25</inkml:trace>
</inkml:ink>
</file>

<file path=ppt/ink/ink29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13.907"/>
    </inkml:context>
    <inkml:brush xml:id="br0">
      <inkml:brushProperty name="width" value="0.05292" units="cm"/>
      <inkml:brushProperty name="height" value="0.05292" units="cm"/>
      <inkml:brushProperty name="fitToCurve" value="1"/>
    </inkml:brush>
  </inkml:definitions>
  <inkml:trace contextRef="#ctx0" brushRef="#br0">0 0,'0'0,"0"25,0 50,25-1,-25-24,0 24,50 0,-50-24,0 24,0 50,0-74,0 49,0-49,24 24,-24 1,25-26,-25 1,0-25,25 74,-25-99,0 25,0 24,0-49,25 25,-25-25,0 25,0 0,0-25,0 25,0 24</inkml:trace>
</inkml:ink>
</file>

<file path=ppt/ink/ink29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19.595"/>
    </inkml:context>
    <inkml:brush xml:id="br0">
      <inkml:brushProperty name="width" value="0.05292" units="cm"/>
      <inkml:brushProperty name="height" value="0.05292" units="cm"/>
      <inkml:brushProperty name="fitToCurve" value="1"/>
    </inkml:brush>
  </inkml:definitions>
  <inkml:trace contextRef="#ctx0" brushRef="#br0">0 0</inkml:trace>
  <inkml:trace contextRef="#ctx0" brushRef="#br0" timeOffset="13016">3324 124</inkml:trace>
</inkml:ink>
</file>

<file path=ppt/ink/ink29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16.731"/>
    </inkml:context>
    <inkml:brush xml:id="br0">
      <inkml:brushProperty name="width" value="0.05292" units="cm"/>
      <inkml:brushProperty name="height" value="0.05292" units="cm"/>
      <inkml:brushProperty name="fitToCurve" value="1"/>
    </inkml:brush>
  </inkml:definitions>
  <inkml:trace contextRef="#ctx0" brushRef="#br0">0 60,'0'0,"24"-25,-24 25,50 0,-50-25,25 25,0 0,-1 0,26 0,-50 0,25 0,24 0,-49 0,25 0,-25 0,50 0,-50 0,25 0,-25 0,24 25,1 0,-25-25,0 49,0-49,0 25,0-25,0 50,0-50,0 49,0-49,0 25,0-25,-25 25,25-25,0 0,25 0,-25 0,25 0,-25 0,50 0,-50 0,25 0,-25 0,24 0,-24 49,0-49,0 25,0-25,0 50,0-50,-24 25,-1-25,25 0,-25 0,0 0,0 24,25-24,-25 0,1 25,-1-25,25 25,-25-25,0 0,0 0,-24 0,24 0,-25 0,26 0,-1 0,0 0</inkml:trace>
</inkml:ink>
</file>

<file path=ppt/ink/ink29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21.851"/>
    </inkml:context>
    <inkml:brush xml:id="br0">
      <inkml:brushProperty name="width" value="0.05292" units="cm"/>
      <inkml:brushProperty name="height" value="0.05292" units="cm"/>
      <inkml:brushProperty name="fitToCurve" value="1"/>
    </inkml:brush>
  </inkml:definitions>
  <inkml:trace contextRef="#ctx0" brushRef="#br0">99 0,'0'0,"0"25,-25 0,25-25,0 25,0 0,-24-1,-1 1,25-25,0 25,0 0,0-25,0 25,0-1,0 1,0-25,0 25,0 0,0 0,25-1,-25-24,0 25,0 0,24-25,-24 25,25-25,-25 25,25-25,0 24,-25-24,25 0,-25 25,49-25,-49 0,25 0,-25 0,50 0,-50 0,25 0,-25 0,24 0,-24-25,25 25,-25-24,0 24,0-50,0 50,0-25,0 25,0-25,0 1,-25 24,1 0,-1-25,25 25,-25 0,0 0,0 0,25 0,-25 0,1 0,-1 0,25 0,-25 0,0 0,0 0,25 0,-24 0,-1 0,0 0,25 0</inkml:trace>
</inkml:ink>
</file>

<file path=ppt/ink/ink29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23.899"/>
    </inkml:context>
    <inkml:brush xml:id="br0">
      <inkml:brushProperty name="width" value="0.05292" units="cm"/>
      <inkml:brushProperty name="height" value="0.05292" units="cm"/>
      <inkml:brushProperty name="fitToCurve" value="1"/>
    </inkml:brush>
  </inkml:definitions>
  <inkml:trace contextRef="#ctx0" brushRef="#br0">49 0,'0'0,"0"25,0 24,0 26,-24-1,24-74,-25 50,25-50,0 25,0-25,0 24,0-24,25 0,-1 0,26-24,-50 24,25 0,0 0,0 0,-25 0,24-25,1 25,0 0,-25 0,25 0,0 0,-1 0</inkml:trace>
  <inkml:trace contextRef="#ctx0" brushRef="#br0" timeOffset="1240">322 198,'0'-24,"0"24,0 24,0 1,0 50,0-26,0 26,0-26,0-24,0 49,0-49,0 0,0 0</inkml:trace>
</inkml:ink>
</file>

<file path=ppt/ink/ink29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07:26.379"/>
    </inkml:context>
    <inkml:brush xml:id="br0">
      <inkml:brushProperty name="width" value="0.05292" units="cm"/>
      <inkml:brushProperty name="height" value="0.05292" units="cm"/>
      <inkml:brushProperty name="fitToCurve" value="1"/>
    </inkml:brush>
  </inkml:definitions>
  <inkml:trace contextRef="#ctx0" brushRef="#br0">25 596,'0'-25,"0"0,25 0,-25 0,25 1,0-1,-25 0,25-25,-1 26,-24 24,25-50,-25 50,0 50,0 24,0-24,25 24,-25-24,25 24,0-24,-25-25,24 49,-24-49,0 0,0-1,0-24</inkml:trace>
  <inkml:trace contextRef="#ctx0" brushRef="#br0" timeOffset="1112">0 1017,'0'0,"75"0,-1 0,26-49,-1 24,-25 25,1-25,-1-24,-74 49,50 0,-50 0,24-25,-24 25</inkml:trace>
  <inkml:trace contextRef="#ctx0" brushRef="#br0" timeOffset="2040">1191 298,'0'0,"-25"0,1 50,-26 49,25-50,0 1,25 0,-25-25,25 24,-24-49,24 0,0 0</inkml:trace>
  <inkml:trace contextRef="#ctx0" brushRef="#br0" timeOffset="2448">1142 670,'0'0,"24"0,1 0,25 0,-50 0,0 25,0-25,0 50,0-50,0 24,0-24,0 50,0-50,0 25,0 0,-25-1,25-24,-50 0,1 0,-1 0,25 0,0 0,-24 0,49 0</inkml:trace>
  <inkml:trace contextRef="#ctx0" brushRef="#br0" timeOffset="3840">1142 372,'49'-24,"-24"24,49-25,-74 25,25 0,-25-25,25 0,0 25,-25 0,25 0,-1-25,1 25,-25 0,25 0,0-24</inkml:trace>
  <inkml:trace contextRef="#ctx0" brushRef="#br0" timeOffset="4575">1910 273,'0'-25,"0"25,0-24,0-1,0 0,0 0,50-24,-25-1,0 50,-1-25,1 25,25 0,-50-25,25 25,-25 0,24 0,-24 25,0 25,0-1,0-24,0 0,0 25,0-50,0 24,0 1,0 0,0-25,0 25,-24 24,24-24,-25 0,25 0,0 0,-25-25,0 49,25-49,-25 25,25 0,50-25,49-50,-49 25,0 1,24-26,0 25,-74 0,50 25,-25-24,0 24,24-25,-98 25</inkml:trace>
</inkml:ink>
</file>

<file path=ppt/ink/ink29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17:15.20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0 150,'0'0,"25"0,-25 0,24 0,1 0,0 0,-25 0,25 0,24 0,-49 0,25 0,0 0,0 0,0 0,24 0,-24 0,25 0,-25 0,-1 0,26 0,-25 0,24 0,-24 0,25 0,-50 0,25 0,-25 0,49 0,-49 0,50 0,-25 0,-25 0,24 0,1 0,0 0,-25 0,25 0,0 0,24 0,-49 0,50 0,-25 0,-1 0,1 0,0 0,-25 0,25 0,0 0,-1 0,-24 0,50 0,-25 0,0 0,24 0,-49 0,25 0,-25 0,50 0,-50 0,24 0,-24 0,50 0,-25 0,-25 0,50 0,-26-50,51 50,-1 0,-24 0,24 0,-49 0,25 0,-26 0,-24 0,25 0,-25 0,25 0,0 0,-25 0,25 0,-1 0,1 0,0 0,0 0,0 0,-25 0,49 0,26 0,-51 0,1 0,0 0,25 0,-50 0,49 0,-49 0,25 0,-25 0,50 0,-50 0,25 0,-25 0,49 0,-49 0,25 0,25 0,-50 0,24 0,51 0,-1 0,-74 0,50 0,-25 0,-1 0,1 0,0 0,0 0,0 0,24 0,1 0,-1 0,-24 0,25 0,-25 0,49 0,-49 0,0 0,-1 0,51 0,-50 0,-1 0,1 0,0 0,0 0,25 0,-26 0,26 0,24 0,-49 0,0 0,25 0,-26 0,26 0,-25 0,0 0,24 0,-24 0,25 0,-26 0,51 0,-50 0,-1 0,1 0,50 0,-51 0,1 0,0 0,0 0,24 0,-24 0,-25 0,25 0,0 0,0 0,-25 0,25 0,-1 0,1 0,0 0,25 0,-26 0,26 0,0 0,-26 0,26 0,0-24,-50 24,49 0,1 0,-25-25,24 25,-49 0,25 0,25 0,-26 0,1 0,25 0,-50 0,25 0,-1-25,1 25,0 0,0 0,0 0,-25 0,24 0,26 0,-50 0,50 0,-25 0,-1 0,26 0,-25 0,-25 0,49 0,-49 0,25 0,25 0,-25 0,-1 0,1 0,0 0,0 0,0 0,-1 0,-24 0,25 0,25 0,-50 0,25 0,24 0,-49 0,50 0,-25 0,-1 0,-24 0,25 0,-25 0,25 0,0 0,-25 0,25 0,-1 0,1 0,-25 0,25 0,0 0,0 0,-25 0,24 0,26 0,-50 0,25 0,0 0,0 0,-25 0,49 0,-24 0,-25 0,50 0,-50 0,24 0,-24 0,50 0,-50 0,25 0,-25 0,49 0,-49 0,25 0,-25 0,25-25,0 25,0 0,-25 0,49 0,-49 0,25 0</inkml:trace>
</inkml:ink>
</file>

<file path=ppt/ink/ink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06.305"/>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-1 226,'49'0,"26"0,-25 0,25 0,25 0,25 0,-51 0,51 0,-25 0,0 0,49 0,-74 0,25 0,-25 0,0 0,-25 0,-50 0,50 0,-25 0,49 0,-74 0,25 0,0 0,0 0,-25 0,50 0,-25 0,0-25,75 25,-25-24,49 24,-49 0,-50 0,50-25,-50 1,25 24,-25 0,50-25,-50 25,25 0,24 0,-74 0,25 0,50 0,-75 0,25-24,0 24,0 0,50 0,-50 0,0 0,25-25,25 25,-75 0,24 0,51-24,-75 24,25 0,25-25,-50 25,50 0,0 0,-50 0,50 0,25 0,-25 0,0 0,-1 0,1 0,0 0,0 0,-50 0,25 0,0 0,0 0,-25 0,75 0,-50 0,50 0,-1 0,-49 0,25 0,0 0,0 0,-50 0,25 0,-25 0,0 0,0 0,0 0,-25 0,0 0,25 0,-50 25,50-1,-25-24,0 25,0-1,25 1,-50-25,26 49,-1-25,0 1,0-25,25 24,-25-24,25 25,-50-25,25 24,-25 1,25-25,25 0,-50 24,50-24,-50 0,25 0,25 0,-25 0,0 0,0 0,1 25,-51-25,25 0,25 0,-25 0,0 0,-25 49,25-49,0 0,25 0,-49 0,24 0,25 0,0 24,0-24,-25 0,25 0,25 0,-50 0,25 0,-50 0,0 0,26 0,-26 0,-25 0,25 0,0 0,25 0,-49 0,24 0,50 0,-25 0,25 0,-25 0,50 0,-25 0,25 0,-50 0,25 0,0 0,-25 25,50-25,-50 0,25 0,25 0,-49 24,49-24,-25 0,0 0,0 0,25 0,-25 0,25 0,-25 0,0 0,0 0,25 0</inkml:trace>
</inkml:ink>
</file>

<file path=ppt/ink/ink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16.4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81,'0'0,"0"-24,25-1,0 25,-25-25,25 25,-1 0,1 0,-25 0,25 0,-25 0,25 0,0 0,-25 0,0 0,0 0,0 0,0 25,0 0,0-25,0 24,0-24,0 25,0-25,0 50,0-50,-25 25,25-25,0 24,-25 1,25-25,0 25,-25-25,0 25,25 0,-24-25,24 24,-25-24,25 0,0 0,25 0,49 0,25 0,-74 0,49-24,-24 24,0-25,-26 25,26 0,24 0,-74 0,25 0</inkml:trace>
</inkml:ink>
</file>

<file path=ppt/ink/ink30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17:21.28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0 146,'0'0,"24"0,1 0,0 0,-25 0,25 0,0 0,-1 0,1 0,74 0,-24 0,24 0,-25 0,26 0,-1 0,25 0,-25 0,0 0,-74 0,99 0,-99 0,0 0,0 0,-1 0,1 0,-25 0,25 0,25 0,-50 0,49 0,1 0,-1 0,1 0,-25 0,25 0,-50 0,49 0,-24 0,-25 0,25 0,0 0,-1 0,-24 0,50 0,-25 0,24 0,-49 0,50 0,0 0,-50 0,49 0,1 0,-1 0,-49 0,50 0,0 0,-26 0,26 0,-25 0,24 0,-49 0,25 0,0 0,0 0,-25 0,49 0,-24 0,0 0,0 0,0 0,0 0,-1 0,1 0,0 0,0 0,49 0,-49 0,25 0,24 0,-49 0,24 0,26 0,-26 0,-24 0,25 0,-1 0,1 0,-50 0,74 0,-49 0,50 0,-1 0,-49 0,25 0,-1 0,26 0,-1 0,-49 0,24 0,-24 0,25 0,-1 0,-49 0,50 0,-50 0,25 0,24 0,-49 0,25 0,25 0,-1 0,1 0,0 0,-1 0,-24 0,25 0,-26 0,1 0,0 0,-25 0,50 0,-26 0,1 0,25 0,-25 0,0 0,24 0,1 0,-1 0,26 0,-50 0,49 0,-24 0,24 0,0 0,-49 0,25 0,-1 0,1 0,-25 0,24 0,-24 0,-25 0,50 0,-50 0,25 0,-25 0,49 0,-49 0,25 0,50 0,-51 0,1 0,0 0,-25 0,25 0,0 0,-1 0,-24 0,25 0,0 0,0 0,-25 0,25 0,-1 0,1 0,-25 0,25 0,0 0,0 0,-25 0,24 0,26 0,-25-16,-25 16,49 0,-24 0,-25 0,25 0,-25-16,25 16,0 0,24 0,1 0,-1 0,-24 0,25-17,-1 17,1 0,-50 0,50-15,-50 15,24 0,1 0,0 0,0 0,25-17,-26 17,-24 0,25 0,25 0,-25 0,-1 0,26 0,-25 0,0 0,24 0,1 0,-1 0,1 0,-25 0,74 0,-25 0,-49 0,25 0,-25 0,24 0,-49 0,25 0,-25 0,50 0,-26 0,26 0,-25 0,25 0,-1 0,26 0,-51 0,26 0,0 0,-1 0,-49 0,25 0,0 0,0 0,-1 0,1 0,25 0,-50 0,25 0,24 0,-49 0,75 0,-51 0,26 0,-25 0,24 0,-24 0,50 0,-51 0,1 0,0 0,0 0,0 0,0 0,-25 0,24 0,51 0,-75 0,49 0,1 0,0 0,-26 0,1 0,50 0,-26 0,-49 0,50 0,-25 0,-1 0,1 0,0 0,0 0,-25 0,25 0,-1 0,1 0,-25 0,50 0,-25 0,24 0,1 0,-1 0,-24 0,25 0,-25 0,0 0,24 0,-24 0,25 0,-26 0,51 0,-50 0,-1 0,26 0,-50 0,25 0,0 0,-1 0,26 0,0 0,-1 0,-24 0,25 0,-1 0,1 0,-50 0,49 0,-24 0,-25 0,25 0,0 0,24 0,1 0,-25 0,24 0,-24 0,-25 0,50 0,0 0,-50 0,24 0,1 0,0 0,25 0,-26 0,1 0,25 0,-25 0,-1 0,1 0,0 0,25 0,-50 0,24 0,26 0,24 0,-50 0,1 0,25 0,-26 0,26 0,-50 0,25 0,-25 0,49 0,-49 0,25 0,-25 0,50 0,-50 0,49 0,1 0,-50 0,50 0,-25 0,-1 0,1 0,25 0,-50 0,49 0,-24 0,-25 0,50 0,-50 0,25 0,-25 0,49 0,-24 0,0 0,0 0,-1 0,1-16,0 16,0 0,0 0,24 0,-24 0,0 0,0 0,-1 0,1 0,0 0,0 0,24 0,-24 0,50 0,-51 0,26 0,-25 0,49 0,-49 0,25 0,24 0,1 0,-1 0,-24 0,-1 0,1 0,-1 0,-24 0,0 0,25 0,-26 0,1 0,25 0,-1 0,1 0,-25 0,24 0,-24 0,25 0,-50 0,25 0,-1 0,1 0,-25 0,25 0,0 0,0 0,0 0,24 0,1 0,-1 0,-49 0,50 0,-25 0,0 0,-1 0,1 0,0 0,0 0,0 0,-1 0,-24 0,124 0,50 0,-50 0,25 0,-50 0,-24 0,-1 0,-24 0,-50 0,24 0,1 0,0 0,-25 0,25 0,0 0,-1-16,26 16,-25 0,-25 0,49 0,-24 0,0 0,25 0,-50 0,49 0,1 0,-1 0,-24 0,25 0,-25 0,-1 0,26 0,-50 0,50 0,-25 0,-1 0,-24 0,25 0,0 0,0 0,-25 0,25 0,-1 0,1 0,-25 0,50 0,-1 0,-24 0,-25 0,25 0,0 16,0-16,-25 0,24 0,26 0,-25 0,99 16,-124-16,74 0,-24 17,-25-17,-25 0,49 0,1 0,-50 15,25-15,-25 0,24 0,1 17,0-17,0 0,0 16,49-16,-49 0,49 0,-49 0,0 0,0 0,0 0,24 32,-49-32,50 0,-1 0,26 0,24 0,-25 0,26 0,-51 0,1 0,24 0,1 0,-1 0,-24 0,-25 0,49 0,-49 0,74 0,-25 0,-49 0,74 0,-49 0,0 0,24 0,-24 0,-1 0,26 0,-26 0,-24 0,0 0,0 0,-1 0,-24 0,25 0,25 0,-25 0,49 0,25 0,-24 0,49 0,-25 0,0 0,-24 0,-1 0,-24 0,-26 0,26 0,-25 0,-25 0,49 0,-24 0,50 0,-51 0,51 0,-1 0,-24 0,24 0,-24 0,-25 0,49 0,-49 0,25 0,-26 0,1 0,25 0,-25 0,-25 0,49 0,-24 0,25 0,-50 0,49 0,1 0,-25 0,-1 0,26 0,-50 0,50 0,-26 0,-24 0,50 0,25 0,-51 0,51 0,-50 0,24 0,1 0,24 0,1 0,-26 0,26 0,-1 0,0 0,-49 0,50 0,-26 0,-24 0,0 0,24 0,1 0,0 0,-25 0,49 0,-24 0,-1 0,-24 0,25 0,-26 0,26 0,-25 0,0 0,24 0,-49 0,25 0,0 0,0 0,-25 0,24 0,1 0,0 0,-25 0,25 0,0 0,-1 0</inkml:trace>
</inkml:ink>
</file>

<file path=ppt/ink/ink30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17:33.16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0 140,'50'0,"-25"0,-25 0,24 0,26 0,-25 25,24-25,1 24,-25-24,24 0,51 0,-1 25,0 0,-24-25,24 0,25 0,-50 0,-24 0,24 0,-49 0,25 0,-26 0,26 0,-50 0,50 0,-1 0,26 0,-51 0,26 0,0 0,-1 0,51 0,-26 0,-24 0,49 0,-25 0,1 0,-51 0,1 0,-25 0,25 0,-25 0,25 0,49 0,-49 0,0 0,24 0,1 0,-25 0,24 0,1 0,25 0,-51 0,26 0,-25 0,49 0,-74 0,25 0,0 0,0 0,-1 0,26 0,-50 0,74 0,-49 0,25 0,-1-25,1 25,24 0,-24 0,24 0,-49 0,50-25,-51 25,1 0,0 0,25-24,-1 24,26 0,-50-25,49 25,25-25,25 25,-25 0,-24 0,24-25,-49 25,24-25,-24 25,-26-25,26 25,-25 0,0 0,-25 0,49 0,1 0,24 0,1 0,-1 0,-24 0,-1 0,26 0,-26 0,51 0,-26 0,-74 0,50 0,-26 0,1 0,0 0,0 0,49-24,-24 24,24 0,26 0,-26 0,25 0,-24 0,-26 0,1 0,-50 0,49 0,-24 0,25 0,-25 0,-1 0,1 0,25 0,-50 0,25 0,-25 0,49 0,1 0,-25 0,-1 0,26 0,0 0,-1 0,1 0,-25 0,24 0,-49 0,50 0,-50 0,25 0,24 0,-49 0,75 0,-50 0,24 0,26 0,-26 0,-24 0,25 0,-1 0,1 0,-50 0,25 0,24 0,1 0,-25 0,24 0,1 0,-25 0,24 0,1 0,-1 0,-24 0,25 0,-25 0,-25 0,49 0,-49 0,25 0,-25 0,50 0</inkml:trace>
</inkml:ink>
</file>

<file path=ppt/ink/ink30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1:16.004"/>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EA700D"/>
      <inkml:brushProperty name="fitToCurve" value="1"/>
    </inkml:brush>
  </inkml:definitions>
  <inkml:trace contextRef="#ctx0" brushRef="#br0">0 0</inkml:trace>
  <inkml:trace contextRef="#ctx0" brushRef="#br1" timeOffset="50679">273 496,'0'-24</inkml:trace>
</inkml:ink>
</file>

<file path=ppt/ink/ink30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1:16.924"/>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EA700D"/>
      <inkml:brushProperty name="fitToCurve" value="1"/>
    </inkml:brush>
  </inkml:definitions>
  <inkml:trace contextRef="#ctx0" brushRef="#br0">1119 62,'0'-25,"0"25,-50 0,50 0,-25 0,25 0,-49 0,49 0,-25 0,25 0,-50 0,50 0,-25 0,25 0,-49 0,49 0,-50-25,25 25,1 0,-26 0,25 0,0 0,25 0,-24 0,-1 0,0 0,25 0,-25 0,0 0,1 0,24 0,-25 0,0 0,25 0,-50 0,50 0,-49 0,49 25,-25 0,25-25,-25 25,25-1,-25 1,25 0,0 0,0 0,0-25,0 24,0 1,0-25,0 25,0-25,0 25,0 0,0-1,0-24,0 25,0 0,0 25,0-50,25 24,-25-24,0 25,25-25,-25 50,25-50,-25 25,25-25,-1 24,1 1,0-25,25 0,-50 0,24 0,-24 0,50 0,0 25,-50 0,49-25,-24 0,0 0,24 0,-49 0,25 0,0 0,0 0,-25 0,25 0,-1 0,1 0,-25 0,25 0,0 0,0 0,24 0,-49 0,25 0,-25 0,50 0,-50 0,24 0,-24 0,25 0,0 0,0 0,24 0,-24-25,0 0,-25 25,0-49,50 24,-50 0,0 0,0 0,0 1,0 24,25-25,-25 0,0 0,0 25,0-25,0 1,0-1,0 25,0-25,0 0,0-24,-25 49,0-25,25 25,-25-25,25 0,-25 25,0-25,1 25,-1-24,0 24,0 0,0-25,25 25,-24 0,24 0,-25 0,25 0,-25 0,0 0,0 0</inkml:trace>
  <inkml:trace contextRef="#ctx0" brushRef="#br1" timeOffset="50431">1094 905,'-25'0,"-25"-25,26 25,-26 0,-24 0,24 0,0 0,26 0,24 0,-25 0,0 0,0 0,0 0,1 0,-1 0,-50 0,51 0,-26 0,25 0,0 0,-24 0,24 0,25 0,-25 0,0 0,0 0,-24 0,24 0,25 0,-50 0,50 0,-24 0,24 0,-50 0,50 0,-25 0,25 0,0 25,-25-25,25 25,0 0,0 0,0-25,0 24,0-24,0 25,0 0,0-25,0 25,0 0,0-1,0-24,0 25,0 0,0 0,0-25,0 25,25-25,-25 24,25 1,0-25,0 25,24 25,-24-50,-25 0,50 24,-1-24,-49 0,25 25,0-25,0 0,0 25,-1-25,1 25,0-25,-25 0,25 0,24 25,-49-25,50 0,-50 0,25 0,-25 0,49 0,-49 0,25 0,-25 0,50 0,-1 0,1 0,-25 0,49 0,-49 0,-25 0,50 0,-50 0,24 0,26 0,-50 0,25 0,24 0,-49 0,25 0,0 0,0 0,-25 0,49 0,-24 0,0 0,-25 0,25 0,0-25,0 0,-25 0,24 25,-24-25,25 25,0-24,-25-1,0 25,0-25,25 0,-25 0,0 1,0 24,0-25,25 25,-25-25,0 0,0 25,0-25,0 1,0-1,0 25,0-25,0 0,0 0,0 25,0-24,-25 24,25 0,-25 0,0-50,-24 50,49 0,-75 0,50 0,0 0,-24 0,24-25,25 25,-25 0,0 0,1 0,24 0,-50 0,25 0,-24 0,24 0,0 0,0 0,25 0</inkml:trace>
</inkml:ink>
</file>

<file path=ppt/ink/ink30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1:21.8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1071 134,'0'-25,"-24"25,-1 0,-25 0,50 0,-25 0,1 0,-1-25,25 25,-25 0,0 0,0 0,25-25,-24 25,-1 0,0 0,25 0,-25 0,0 0,0 0,25-25,-49 25,24 0,25 0,-50 0,50 0,-24 0,24 0,-25-25,25 25,-25 0,0 0,25 0,-25 0,1 0,-1 0,25 0,-25 0,0 0,0 0,25 0,-24 0,-1 0,0 0,-25 0,50 0,-24 0,24 25,-25-25,25 25,-25-25,0 50,25-50,0 49,0-49,-25 25,25-25,0 50,-24-1,24-24,0 0,-25-25,25 25,0 0,0-1,0 1,0 0,0 0,0-25,0 49,0-49,0 25,25 0,-25 0,0 0,24-1,1 26,0-25,-25 0,25-25,0 0,-25 0,24 0,1 49,0-49,0 0,0 25,-1-25,-24 0,25 0,0 0,0 0,-25 0,25 0,-1 0,26 0,-25 0,49 50,-24-50,-1 0,1 0,-25 0,25 0,-26 0,-24 0,25 0,25 0,-25 0,-25 0,24 0,-24 0,50 0,-50-25,25 0,0 25,-1-25,-24 25,25-25,25 25,-50-24,25-1,-1 25,-24-25,50 0,-50 0,25 1,24-1,-24-25,0 1,0-1,-25 50,0-25,25 0,-25 1,0-1,0 25,24-50,-24 50,0-25,0 25,0-24,-24-1,24 25,-25-25,0 25,0 0,0-25,25 25,-24 0,-26-25,25 25,25 0,-25 0,1 0,-1 0,25 0,-25 0,0 0,0 0,25 0</inkml:trace>
</inkml:ink>
</file>

<file path=ppt/ink/ink30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59:55.29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0,'0'0,"0"0,74 25,-49-25,0 0,24 25,26-25,-50 0,-1 0,51 25,-50-25,-1 0,-24 0,25 0,25 25,-50-25,25 0,-1 0</inkml:trace>
</inkml:ink>
</file>

<file path=ppt/ink/ink30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59:56.76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0 181,'25'-25,"24"0,1 25,0 0,-26-25,1 25,0 0,-25-25,25 25,24 0,-24 0,-25 0,25 0,25 0,-50 0,24 0,1 0,0-24,0 24,0 0,24 0,1-50,-1 50,1 0,0 0,-26 0</inkml:trace>
</inkml:ink>
</file>

<file path=ppt/ink/ink30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0:00.97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0-1,'25'0,"0"0,-25 0,24 0,51 0,-26 0,26 0,-26 0,1 0,0 0,24 0,-24 0,-50 0,25 0,24 0,-24 0,-25 0,25 0,0 0,-1 0</inkml:trace>
</inkml:ink>
</file>

<file path=ppt/ink/ink30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0:26.460"/>
    </inkml:context>
    <inkml:brush xml:id="br0">
      <inkml:brushProperty name="width" value="0.08819" units="cm"/>
      <inkml:brushProperty name="height" value="0.35278" units="cm"/>
      <inkml:brushProperty name="color" value="#82ACD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0-1,'25'0,"0"0,25 0,-1 0,-24 25,0-25,-25 0,25 0,24 0,-49 0,25 0,0 0,0 24,-25-24,24 0,1 0,0 0,-25 0,25 0,-25 0,25 0,0 0,-25 0,24 0,1 0,0 0,-25 0,25 0,-25 0,-50 0,1 25,-1 0,0-25,25 25,-49 0,49-25,-24 24,24-24,0 0,0 0,25 25,-25-25,1 0,-1 0</inkml:trace>
</inkml:ink>
</file>

<file path=ppt/ink/ink30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0:29.828"/>
    </inkml:context>
    <inkml:brush xml:id="br0">
      <inkml:brushProperty name="width" value="0.08819" units="cm"/>
      <inkml:brushProperty name="height" value="0.35278" units="cm"/>
      <inkml:brushProperty name="color" value="#82ACD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0,'0'0,"0"0,0 0,49 0,-49 0,25 0,-25 0,50 0,-26 25,-24-25,50 0,-50 0,25 0,-25 0,49 0,-49 0,25 0,-25 0,50 0,-25 0,-1 0,26 0,-25 0,24 0,-49 0,25 0,0 0,0 0,-25 0</inkml:trace>
</inkml:ink>
</file>

<file path=ppt/ink/ink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18.1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 27,'0'0,"0"0,25 0,0 0,0-25,49 25,1 0,-26 0,26 0,-26 0,1 0,-50 0,25 0,-25 0,0 0,0 25,0 0,0-25,-25 0,25 25,0-25,-25 24,0-24,25 25,-25-25,25 25,0-25,0 0,-24 0,24 0,0 25,-25-25,25 0,-25 0,25 0,0 25,-25-25,25 24,0-24,-25 0,1 0,24 25,0-25,-25 0,25 0,0 25,-25-25,25 0,-25 0,0 0,25 0,-24 0,24 0,0 0,24 0,-24 0,25 0,0 0,0 0,24 0,-24 0,0 0,0 0,49 25,-24-25,-50 0,49 0,-24 0,0 25,-25-25,0 0,25 0,-25 0,0 24,25-24,-25 25,25-25,-25 25,0-25,0 0,0 25,0 0,0-25,0 24,0-24,-25 0,25 25,-25-25,25 0,-25 0,0 0,25 25,-25-25,1 25,-26-25,25 0,-24 0,24 0,-25 0,1 0,-1 0,50 0,-50 0,50 0,-24 0,24 0,-25 0,0 0,25 0,-25 0,0 0,1 0</inkml:trace>
</inkml:ink>
</file>

<file path=ppt/ink/ink3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0:55.475"/>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0,'0'0,"25"0,0 0,0 0,24 0,-24 0,0 0,-25 0,25 0,0 0,-1 0,-24 0,25 0,0 0,0 0,0 0,49 0,-49 0,24 0,-24 0,25 0,-25 0,-25 0,24 0,26 0,-50 0,50 0,-50 0,24 0,-24 0,50 0,-50 0,25 0,-25 0,49 0,-24 0</inkml:trace>
</inkml:ink>
</file>

<file path=ppt/ink/ink3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00:59.980"/>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0-1,'0'0,"25"0,24 0,-24 0,25 0,-25 0,-1 0,26 0,-50 0,25 0,0 0,-1 0,26 0,0 0,-50 0,49 0,1 0,24 0,-24 0,-50 0,25 0,0 0,-1 0,-24 0,25 0</inkml:trace>
</inkml:ink>
</file>

<file path=ppt/ink/ink3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26:17.11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0 119,'0'0,"0"0,25 0,25 0,-50 0,25 0,-25 0,49 0,-49 0,25 0,-25 0,25 0,49 0,-49 0,0 0,0 0,-1 0,1 0,-25 0,25 0,0 0,0 0,-25 0,25 0,-25-24,24 24,1 0,-25 0,25 0,0 0,0 0,-25 0,24 0,26 0,-50 0,25 0,0 0,-1 0,-24 0,50 0,24-50,-49 50,0 0,0 0,0 0,-1 0,1 0,0 0,25-25,-50 25,24 0,26 0,-50 0,50 0,-26 0,1 0,0 0,-25 0,25 0,0 0,-25 0,24 0,-24 0,25 0,-25 0,50 0,-50 0,25 0,-25 0,49 0,-49 0,25 0,25 0,-50 0,25 0,-1 0,1 0,0 0,0 0,0 0,-25 0,24 0,1 0,0 0,-25 0,50 0,-26 0,1 0,25 25,-50-25,25 0,-1 0,-24 0,25 25,0-25,0 0,0 25,-1-1,-24 1,25-25,-50 0,25 0,-24 0,-26 0,50 0,-25 0,0 0,1 0,-26 0,25 0,0 0,1 0,-1 0,0 0,-25 0,-24 50,49-50,-24 25,24-25,0 0,25 0,-50 0,26 0,24 0,-50 0,50 0,-25 0,25 0,-50 0,50 0,-24 0,24 0,-50 0,50 0,-25 0,25 0,-49 0,49 0,-25 0,25 0,-25 0,0 0,0 0,25 0,-24 0,-1 0,0 0,25 0,-50 0,50 0,-24 24,24-24,-50 0,25 0,-24 0,24 0,0 0,-25 0,50 25,-24-25,-1 0,0 0,25 25,-25-25,0 0,1 0,24 0,-25 0,0 0,0 0,25 0,-25 0,1 0,-1 0,25 0,-25 0,0 0,0 0,0 0,-24 0,49 0,-25 0,0 0,0 0</inkml:trace>
</inkml:ink>
</file>

<file path=ppt/ink/ink3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26:28.43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0,'0'0,"0"0,25 0,0 0,-25 0,25 0,24 0,26 0,-51 0,26 0,24 0,-24 0,24 0,-49 0,25 0,24 0,-24 0,24 0,-24 0,0 0,24 0,-24 0,24 0,-49 0,24 0,-24 0,50 0,-1 0,-24 0,-1 0,-24 0,49 0,-49 0,25 0,-25 0,-1 0,1 0,0 0,-25 0,50 0,-50 0,24 0,-24 0,50 0,-50 0,25 0,-25 0,50 0,-50 0,24 0,26 0,-50 0,50 0,-26 0,1 0,25 0,-1 0,-49 0,50 0,-25 0,-25 0,49 0,-49 0,25 0</inkml:trace>
</inkml:ink>
</file>

<file path=ppt/ink/ink3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26:32.405"/>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5,'0'0,"49"0,26 0,-26 0,1 0,-1 0,1 0,24 25,-24 0,0-25,-25 0,49 0,-24 0,24 0,0 0,-49 0,50 0,-26 0,-24 0,25 24,-26-24,-24 0,25 0,-25 0,50 0,-25 25,-1-25,-24 0,25 0,0 0,0 0,0 0,-1 0,26 0,-25 0,0 0,-1 0,1 0,0 0,-25 0,50 0,-25 0,49 0,0 0,-74 0,25 0,-25 0,50 0,-50 0,25 0,-25 0,49 0,-49 0,25 0,-25 0,50 0,-50 0,24 0</inkml:trace>
</inkml:ink>
</file>

<file path=ppt/ink/ink3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19:57.76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0-1,'49'0,"-24"0,-25 0,99 0,-49 0,-25 0,49 24,1-24,-1 25,-24-25,24 25,-49-25,49 0,-24 0,24 25,1-25,-51 0,51 0,-1 0,-74 0,25 0,25 0,-50 0,49 0,-24 0,-25 0,25 0,0 0,-25 0,25 0,-1 0,1 0,25 25,-25-25,-1 0,1 0,-25 0,25 0,0 0,0 0,24 0,-49 0,25 0,0 0,0 0,24 0,-24 0,0 0,0 0,-1 0,1 0,-25 0,25 0,-25 0,50 0,-50 0,24 0,-24 0,50 0,-50 0,25 0,-25 0,49 0,-49 0,25 0</inkml:trace>
</inkml:ink>
</file>

<file path=ppt/ink/ink3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19:59.21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0 180,'50'0,"24"0,25 0,50 0,-49 0,-1 0,25 0,-25 0,-25 0,-49 0,0 0,25 0,-26 0,26 0,0 0,24 0,0 0,26 0,24 0,25 0,-50 0,0 0,25-50,-50 50,-49 0,25 0,-50 0,25 0,-1 0,1 0,0 0,0 0,0 0,-25 0,24 0,1 0,0 0,-25 0,25 0,24 0,-24 0,50 0,24 0,25 0,-50 0,26 0,-51 0,1 0,24 0,1 0,-1 0,0 0,1 0,-50 0,49 0,25 0,-24-25,-1 25,1-25,-1 25,0 0,26 0,48-49,-98 49,49 0,-49 0,24 0,25 0,-24 0,24 0,0 0,-49 0,24 0,-24 0,-25 0,24 0,26 0,-26 0,-24 0,25 0,-1 0,1 0,-50 0,74 0,1 0,-50 0,49 0,-24 0,24 0,-24 0,-1 0,26 0,-1 0,-24 0,24 0,-24 0,-25 0,-1 0,1 0,0 0,0 0,0 0,-1 0,1 0,25 0,24 0,-24 0,49 0,-49 0,-1 0,1 0,-25 0,24 0,-49 0,25 0,-25 0,50 0,-50 0,25 0,24 0,-24 0,0 0,0 0,-25 0,24 0,1 0,0 0,-25-25,25 25</inkml:trace>
</inkml:ink>
</file>

<file path=ppt/ink/ink3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20:02.69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0 117,'0'0,"0"18,24-18,-24 0,50 0,-25 0,74 0,-99 17,25-17,49 0,-74 0,25 0,0 0,0 0,0 0,-1 0,1 0,-25 0,25 0,0 0,0 0,-25 0,24 0,1 0,0 0,-25 0,99 0,-24 0,24 0,-74 0,74 0,-25 0,-49 0,0 0,0 0,-25 0,24 0,1 0,0 0,-25 0,25 0,0 0,-1 0,-24 0,25 0,0 0,0 0,-25 0,25 0,0 0,-1 0,51 0,-50 0,-25 0,74 0,25 0,-49 0,-25 0,49 0,-24 0,-1 0,1 0,-1 0,51 0,-26 0,-49 0,49 0,-49 0,25 0,-1 0,1 0,-25 0,24 0,1 0,24 0,-24 0,49 0,-24 0,-1 0,0 0,-24 0,24 0,1 0,-1 0,-49 0,49 0,-49 0,25 0,-50 0,50 0,-1 0,-49 0,25 0,25 0,-50 0,49 0,-24 0,-25 0,50 0,-26 0,1 0,25 0,-50 0,74 0,-49 0,49 0,26 0,-26 18,50-18,-99 0,24 36,1-36,0 0,-25 0,24 0,1 0,-1 0,-49 0,50 0,-25 0,0 0,49 18,-49-18,24 0,-24 0,25 0,-1 0,1 0,24 0,-49 0,50 0,-26 0,1 0,24 0,-24 0,0 0,-1 0,26 0,-1 0,0 0,-49 0,25 0,-1 0,51 0,-51 0,-24 0,25 0,-1 0,26 0,-1 0,-49 0,24 0,1 0,0 0,-50 0,49 0,-24 0,-25 0,50 0,24 0,-24 0,-25 0,-1 0,51 0,-26 0,-24 0,50 0,-51 0,1 0,0 0,0 0,24 0,-49 0,25 0,0 0,0 0,-25 0,25 0,24 0,-49 0,50 0,-1 0,-24 0,25 0,-1 18,1-18,-25 0,49 18,-49-18,25 0,-25 0,24 0,-49 0,25 0,-25 0,50 0,-26 0,-24 0,75 0,-26 0,-24 0,0 0,0 0,24 0,-49 0,50 0,0 0,-1 0,-49 0,50 0,-25 0,-1 0,26 0,-25 0,0 0,24 0,-24 0,0 0,0 0,-1 0,26 0,-25 0,49 0,1 0,-26 0,51 0,-51 0,26 0,-51 0,51 0,-26 0,26 0,-26 0,-24 0,50 0,-26 0,1 0,-25 0,24 0,-24 0,25 0,-25 0,-1 0,1 0,0 0,-25 0,50 0,-26 0,1 0,0 0,0 0,0 0,24 0,-24 0,-25 0,50 0,-50 0,24 0,-24 0,50 0,-50 0,25 0,-25 0,49 0,-49 0,25 0,-25 0,50 0,-50 0,26 0,-26 0,49 0,-49 0,25 0,-25 0,50 0,-26 0,51 0,-50 0,24 0,26 0,24 0,25 0,-74 0,-1 0,-24 0,25 0,-26 0,26 0,-25 0,24 0,1 0,0 0,-26 0,1 0,50 0,-75 0,49 0,-24 0,25 0,-50 0,49 0,-24 0,0 0,25 0,-26 0,1 0,25 0,-1 0,26 0,-26 0,-24 0,25 0,-25 0,-1 0,-24 0,25 0,0 0,0 0,-25 0,25 0,-1 0,1 0,-25 0,25 0,0 0,0 0,-25 0,24 0,1 0,0 0,25 0,-1 0,26 0,-26 0,-24 0,0 0,24 0,-24 0,25 0,-25 0,-25 0,49 0,-24 0,0 0,0 0,-25 0,25 0,-1 0,1 0,-25 0,25 0,0 0,-25 0,25 0,-1 0,26 0,-25 0,49 0,1 0,-1 0,0 0,-24 0,0 0,-26 0,1 0,0 0,25 0,-1 0,1 0,-25 0,24 0,1 0,0 0,-50 0,49 0,-24 0,0 0,0 0,-1 0,1 0,25 0,-1 0,1 0,24 0,-49 0,50 0,-26 0,1 0,-25 0,24 0,1 0,-1 0,26 0,-50 0,-1 0,26 0,-50 0,25 0,0 0,0 0,-25 0,24 0,26 0,-25 0,24 0,-24 0,25 0,-25 0,-1 0,1 0,25 0,-1 0,-24 0,0 0,0 0,-25 0,49 0,-49 0,50 0,-50 0,25 0,0 0,-1 0,1 0,25 0,-25 0,24 0,-24 0,25 0,-26 0,-24 0,25 0,0-18,0 18,-25 0,25 0,0 0,-1 0,1 0,0-18,0 18,0 0,24-18,-24 18,25 0,49 0,-74 0,-1 0,51 0,-75 0,49-18,-24 18,0 0,0 0,0 0,-1-18,1 18,0 0,25 0,-1-18,-49 18,50 0,-25 0,24-17,1 17,0 0,-26 0,26 0,-50 0,25 0,-25 0,49 0,-24 0,25 0,-1 0,26 0,-1-37,-49 37,49-18,-24 18,0 0,-1-18,-24 18,-25 0,25 0,49 0,-74 0,50 0,-25 0,74 0,-99 0,74 0,-49 0,25 0,-1 0,-24 0,0 0,-25 0,25 0,24 0,-49 0,25 0,0 0,0 0,-25 0,25 0,-1 0,1 0,-25 0,25 0,0 0,0 0,-1 0,1 0,0 0,0 0,24 0,1 0,-25 0,0 0,-1 0,26 0,-25 0,0 0,-1 0,1 0,50 0,-51 0,1 0,0 0,0 0,25 0,-26 0,26 0,-25 0,24 0,-24 0,50-35,-51 35,26 0,0-18,-1 18,1 0,-1 0,26 0,-26 0,100 0,-25 0,25 0,-25 0,25 0,-50 0,-24 0,-1 0,-49 0,-25 0</inkml:trace>
</inkml:ink>
</file>

<file path=ppt/ink/ink3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20:09.56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inkml:trace>
</inkml:ink>
</file>

<file path=ppt/ink/ink3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20:12.391"/>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0,'25'0,"25"0,-26 0,26 0,25 0,-26 0,26 0,-51 0,26 0,0 0,-1 0,-49 0,50 0,-1 0,-24 0,25 0,-25 0,24 0,-49 0,25 0,0 0,0 0,-25 0,24 0,1 0,0 0,-25 0,25 0,0 0,-1 0,-24 0,25 0,0 0,0 0,-25 0,25 0,-1 0,26 0,-50 0,50 0,-25 0,49 0,-24 0,24 0,0 0,1 0,-26 0,1 0,24 0,1 0,-1 0,1 0,24 0,0 0,0 0,25 0,0 0,25 0,-74 0,-1 0,-49 0,49 0,-24 0,-1 0,-49 0,25 0,0 0,0 0,-25 0,25 0,-1 0,1 0,-25 0,25 0,0 0,0 0,-25 0,49 0,-24 0,25 0,-50 0,49 0,-49 0,25 0,0 0,0 0,0 0,-1 0,1 0,0 0,-25 0,25 0,0 0,-1 0,-24 0,25 0,0 0,0 0,-25 0,25 0,-1 0,-24 0,25 0,-25 0,25 0</inkml:trace>
</inkml:ink>
</file>

<file path=ppt/ink/ink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24.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0,'0'0,"0"0,0 0,0 25,0 25,-25-50,25 49,-25 1,25-25,-25 0,25-1,0 1,0 0,-25-25,25 0,0 25,0-25,0 25,-24-1,24-24,0 0,24 0,-24 0,25 0,-25 0,25 0,0 0,0 0,24 0,-49 0,50 0,-50 0,25 0</inkml:trace>
  <inkml:trace contextRef="#ctx0" brushRef="#br0" timeOffset="950">322 248,'0'0,"0"0,0 25,0 0,0-25,0 25,0 0,0-1,0 26,-25-50,25 25,0 24,0-49,0 25,0-25,0 25,0 0</inkml:trace>
</inkml:ink>
</file>

<file path=ppt/ink/ink3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13:03.852"/>
    </inkml:context>
    <inkml:brush xml:id="br0">
      <inkml:brushProperty name="width" value="0.05292" units="cm"/>
      <inkml:brushProperty name="height" value="0.05292" units="cm"/>
      <inkml:brushProperty name="fitToCurve" value="1"/>
    </inkml:brush>
  </inkml:definitions>
  <inkml:trace contextRef="#ctx0" brushRef="#br0">624 30,'-25'0,"0"0,25 0,-24 0,-1 0,0 0,25 0,-25 0,0 0,1 0,24 0,-25 0,0 0,0 0,25 0,-25 0,25 0,-49 0,49 0,-25 0,25 0,-25 25,0 0,0-25,1 24,-1 1,25 0,-25-25,0 25,0 0,25-1,-24-24,24 50,0-50,0 25,0-25,0 49,0-49,0 25,0-25,0 50,0-50,0 25,0-25,0 49,-25-24,25 0,0 0,0-25,0 25,0-25,0 49,0-49,0 25,25-25,-1 25,-24 0,25-25,-25 24,25-24,-25 25,50 0,-50-25,24 0,1 25,0-25,-25 0,25 0,0 25,-1-25,-24 24,25-24,-25 0,50 25,-50-25,25 0,0 0,-1 0,-24 0,25 0,0 0,0 0,-25 0,25 0,-1 0,1 0,-25 0,25 0,0 0,0 0,-25 0,24 0,1 0,-25-25,25 25,-25 0,50-24,-50-1,24 0,1 0,-25 25,25-25,-25 25,0-24,0 24,25-50,-25 50,25-25,-25 0,0 1,0 24,0-25,24 25,-24-25,0 0,0 25,0-25,0 0,0 1,0 24,0-25,0 0,0 0,0 25,0-25,0 25,-24-24,24-1,-25-25,25 50,0-25,-25 25,25-24,-25-1,25 25,-25-25,25 25,0-25,-24 25,-1 0,25-25,-25 1,0 24,0 0,25 0,-24 0,-1 0,0-25,25 25,-25 0,25 0,-25 0,25 0,-24 0,-1-50,0 50,0 0,25 0,-25 0,-24 0</inkml:trace>
</inkml:ink>
</file>

<file path=ppt/ink/ink3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12:21.07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75,'25'0,"25"0,-26 0,1-25,25 25,-50 0,25 0,-25 0,49 0,-49 0,25 0,-25 0,50 0,-50 0,49-25,-49 0,25 25,-25 0,25 0,-25 0,49 0,-49 0,50 0,0 0,-50 0,24 0,26 0,-50 25,25-25,0 25,-1 0,-24 0,0-1,0-24,0 25,-24 0,24-25,-25 0,0 0,25 0,-25 0,-24 50,49-50,-50 0,50 0,-50 24,50-24,-24 0,-1 25,0 0,0-25,25 0,-49 25,49-25,0 0,49 0</inkml:trace>
</inkml:ink>
</file>

<file path=ppt/ink/ink3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12:35.203"/>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124 0,'-50'0,"25"0,1 0,24 0,-25 0,25 0</inkml:trace>
</inkml:ink>
</file>

<file path=ppt/ink/ink3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12:36.587"/>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98,'0'0,"0"0,25 0,-25 0,25 0,0 0,-25 0,24-25,1 25,0 0,0 0,0-25,-1 1,-24 24,25 0,0 0,0 0,-25 0,25 0,-1 0,1 0,0 0,0 0,24 0,-49-25,25 25,0 0,-25 0,0 25,0-25,0 24,0 1,0-25,0 25,0 0,0 0,-25-1,25-24,-49 0,49 25,-50 0,25-25,25 0,-25 25,25-25,-24 0,-1 0,25 0,-25 0,-25 25,50-25,-24 24,-1-24,25 0,-25 0,25 0,-50 0,50 0,-24 0,24 0,-25 0</inkml:trace>
</inkml:ink>
</file>

<file path=ppt/ink/ink3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27:40.381"/>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0 198,'0'0,"25"0,0 0,-1 0,-24 0,50 0,-25 0,-25 0,25 0,-1 0,1 0,25 0,-50 0,25 0,-25 0,49 0,-24 0,-25 0,50 0,-50 0,24 0,-24 0,50 0,-50 0,25 0,24 0,-49 0,25 0,0 0,25 0,-50 0,24 0,1 0,0 0,-25 0,25-50,25 50,-50 0,24 0,1 0,25 0,-1 0,-49 0,25 0,25 0,-50 0,25 0,-1 0,1 0,-25 0,25 0,0 0,0 0,24 0,1 0,-25 0,24 0,-49 0,25 0,-25 0,50 0,-26 0,26 0,-25 0,-25-24,49 24,51 0,24 0,0 0,-50 0,25 0,-49 0,24 0,-74 0,25 0,0 0,0 0,-25 0,49 0,-24 0,-25 0,25 0,0 0,0 0,-25 0,24 0,1 0,0 0,-25 0,25 0,0 0,-1 0,-24 0,25 0,0 0,0 0,-25 0,49 0,-24 0,0 0,0 0,24 0,-49 0,50 0,-50 0,25 0,-25 0,50 0,-50 0,24 0,-24 0,50 0,0 0,-1 0,26 0,-75 0,49 0,1 0,-25 0,-1 0,1 0,-25 0,25 0,0 0,0 0,-25 0,24 0,26 0,0 0,-26 0,1 0,25 0,-25 0,-25 0,24 0,26 0,-25 0,24 0,1 0,0 0,-1 0,1 0,0 0,-1 0,1 0,-25 0,24 0,-24 0,0 0,0 0,-1 0,1-50,25 50,-50 0,25 0,24 0,-49 0,25 0,0 0,0 0,-1 0,1 0,25 0,-50 0,49 0,-24 0,-25 0,50 0,-1 0,26 0,-50-25,24 25,1 0,0 0,-26 0,1 0,0 0,0 0,-25 0,25 0,-1 0,1 0,-25 0,50 0,-25 0,24 0,-49 0,25 0,25 0,-50 0,49 0,-24 0,0 0,24 0,1 0,0 0,-26 0,1 0,25 0,-25 0,-1 0,1-25,0 25,25 0,-50 0,25 0,49 0,-49 0,24 0,26 0,-26 0,26 0,-50 0,24 0,-24 0,25 0,-50 0,49 0,-24 0,25 0,-1 0,-24 0,25 0,-1 0,1 0,24 0,-24 0,-1 0,26 0,-25 0,-1 0,-24 0,0 0,24 0,-24 0,25 0,49 0,-74 0,24 0,-24 0,50-24,-51 24,1 0,25 0,-50 0,49 0,-24 0,0 0,0 0,0 0,24 0,-24 0,0 0,24 0,-49 0,25 0,-25 0,50 0,-50 0,50 0,-1 0,-49 0,25 0,0 0,0 0,-1 0,26 0,-25 0,24 0,-49 0,25 0,-25 0,50 0,-50 0,25 0,-25 0,24 0,1 0,0 0,-25 0,50 0,-26 0,1 0,25 0,-50 0,25 0,24 0,-24 0,25 0,24 0,-49 0,24 0,1 0,-50 0,50 0,-50 0,24 0,26 24,-25-24,0 0,0 0,-1 0,1 0,25 0,-25 0,-25 0,24 0,1 0,0 25,25-25,-50 0,24 25,26-25,-25 0,24 0,1 0,24 0,1 0,-50 0,24 0,-24 0,0 0,0 0,-1 0,-24 0,25 0,0 0,0 25,0-25,-1 0,1 0,0 0,-25 0,50 0,-25 0,24 0,-24 0,25 0,-26 0,1 0,25 0,-25-25,24 25,-24 0,0 0,0 0,-1 0,26 0,0 0,24 0,-49 0,24 0,-24 0,25 0,-1 0,1 0,-25 0,24 0,-49 0,25 0,25 0,-50 0,25 0,0 0,24 0,-49 0,50 0,-25 0,-1 0,26 0,-25 0,-25 0,25 0,24 0,-49 0,50 0,-50 0,25 0,-25 0,49 0,-49 0,25 0,0 0,0 0,-1 0,-24 0,50 0,-50 0,25 0,49 0,-74 0,50 0,-1 0,-49 0,25 0,25 0,-50 0,25 0,-1 0,1 0,-25 0,25 0,0 0,0 0,24 0,-24 0,25 0,-1 0,26 0,-1 0,-24 0,24 0,25 0,-49 0,0 0,24 0,-49 0,24 0,-24 0,0 0,25 0,-1 0,-24 0,25 0,-1 0,26 0,-50 0,49 0,0 0,-24 0,-25 0,-25 0,49 0,-24 0,0 0,-25 0,25 0,0 0,-1 0,-24 0,25 0,0 0,0 0,-25 0,25 0,24 0,-49 0,50 0,-25 0,-25 0,24 0,1 0,0 0,49 0,-24 0,24 0,1 0,24 0,-24 0,24 0,0 0,25 0,-25 0,-74 0,49 0,-49 0,-25 0,50 0,-50 0,25 0,-25 0,49 0,-49 0,25 0,-25 0,25 0,0 0,-1 0,-24 0,50 0,-25 0,-25 0,49 0,1 0,0 0,-50 0,49 0,-24 0,0 0,49 0,-49 25,50 0,-26-25,1 0,24 0,-49 24,49 1,-24-25,0 0,-1 0,-24 25,25-25,-26 0,1 0,25 25,-50-25,25 0,-1 0,-24 0,25 25,0-25,0 0,0 0,-25 0,25 0,-1 0,26 0,-25 0,24 24,-49-24,50 0,-25 0,0 0,24 0,1 0,49 0,0 0,0 0,1 0,-26 0,0 0,-49 0,50 0,-50 0,49 0,-49 0,0 0,-1 0,51 0,-75 0,25 0,-25 0,49 0,-24 0,0 0,24 0,-24 0,50 0,-75 0,49 0,-24 0,25 0,-26 0,1 0,0 0,25 0,-1 0,-49 0,25 0,0 0,24 0,-49 0,25 0,0 0,0 0,25 0,-1 0,1 0,-25 0,24 0,1 0,-1 0,1 0,24 0,1 0,-1 0,-49 0,74 0,0 0,1 0,-51 0,26 0,-26 0,1 0,0 0,-26 0,1 0,0 0,0 0,0 0,-1 0,1 0,0 0,25 0,-1 0,-24 0,25 0,-1 0,26 0,-51 0,51 0,-26 0,26 0,-1 0,-74 0,75 0,-1 0,-49 0,25 0,-1 0,1 0,-25 0,49 0,0 50,26-50,-26 0,25 0,75 0,-25 0,49 0,-99 0,1 0,-51 25,50-25,-99 0,75 25,-75-25,49 0,-49 0,25 0,-25 0,75 0,-26 0,1 0,-1 0,-49 0,100 0,-76 0,26 0,-50 0,25 0,-25 0,49 0,-49 0,25 0,-25 0,50 0,-50 0,25 0,-25 0,49 0,1 0,-25 0,-25 0,25 0,-1 0</inkml:trace>
</inkml:ink>
</file>

<file path=ppt/ink/ink3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2:01.41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99 372,'-24'0,"24"25,0 0,0-25,0 24,0 1,-25 0,25-25,0 25,0 0,0-1,0-24,0 25,0 0,0 0,0-25,0 25,0-1,0 1,-25-25,0 25,25 0,0 0,0-25,0 24,0 1,0 0,0-25,0 25</inkml:trace>
  <inkml:trace contextRef="#ctx0" brushRef="#br0" timeOffset="1736">25 397,'0'0,"0"25,25-25,0 49,-1-49,-24 25,0 0,0-25,25 25,0-1,0 1,-25-25,0 25,25-25,-25 25,24 0,-24-1,25-24,-25 25,25-25,-25 0,25-49,0 24,-1-25,-24 25,25 1,0-1,-25 25,0-25,25 0,-25 25,25 0,0-25,-25 25,0-24,24 24,-24-50,0 50,0 0,0 0,0 25,0 0,0-25,0 49,0-24,0 0,0 49,0-49,0 25,0-26,0 26,0 0,-24-50,24 24,0-24,0 25,0 0,0 0,0-25,0 25,0-1,-25-24,25 25,0-25</inkml:trace>
  <inkml:trace contextRef="#ctx0" brushRef="#br0" timeOffset="4112">893 0,'0'25,"0"0,0-1,0 1,0 0,0 25,-25-1,1-24,24 0,0 24,-25-24,25 0,0 49,-50 1,50-50,-25 24,25 1,0-1,0-24,0 25,-24 24,24-49,0 0,0 24,0-24,-25 0,25 25,0-25,0-25,-25 49,25-49,0 25,0 0,0 0,0-25</inkml:trace>
  <inkml:trace contextRef="#ctx0" brushRef="#br0" timeOffset="5344">1166 422,'0'0,"0"24,0-24,0 50,0-25,0 24,0-24,0 25,0-25,0-1,-25 26,25-50,0 25,0-25,-25 49,25-49,0 25,0-25,-49 25,24-25,0 0,0 0,25 0,-24 0</inkml:trace>
  <inkml:trace contextRef="#ctx0" brushRef="#br0" timeOffset="7289">844 521,'0'0,"0"0,49 0,-24 0,0 0,0 0,-25 0,24 0,1 0,0 0,-25 0,25-25,0 25,-1 0,-24 0,25 0,0 0,0 0,-25 0,49 0,-24 0,0 0,-25 0,25 0,0 0,-25 0,24 0,1 0,0 0</inkml:trace>
  <inkml:trace contextRef="#ctx0" brushRef="#br0" timeOffset="10808">620 1414</inkml:trace>
  <inkml:trace contextRef="#ctx0" brushRef="#br0" timeOffset="11088">620 1414,'-49'0,"49"0,-25 0,25 0,-50 0,50 0,0 25,0-1,0 1,0-25,0 25,0 0,0 0,0-25,0 24,0 1,0 0,0-25,0 25,0 0,0-1,0 1,0 0,0 25,50-50,0 0,-1 0,-24 0,0 0,0 0,-1 0,-24 0,25 0,0 0,0 0,-25 0,0-25,0 0,0 0,0 25,0-25,0 1,-25-1,25 25,0 0,25-25,24 25,-49 0,50 0,-25 0,-25 0,25 0,-1 0,26 0,-50 0,25 0,-25 0,0 25,-50-25,50 49,0-49,0 25,0-25,0 25,0 0,0 0,0-1,0-24,0 0,25 0,0 0,0 0,-25 0,24 0,1 0,0 0,-25 0</inkml:trace>
  <inkml:trace contextRef="#ctx0" brushRef="#br0" timeOffset="15336">844 1414,'0'0,"-25"0,25 0,-25 0,25 0,-25 0,0 0,25 0,-24 0,24 0,-50 0,50 0,-25 0,25 0,-49 0,49 0</inkml:trace>
  <inkml:trace contextRef="#ctx0" brushRef="#br0" timeOffset="17944">546 2332,'0'0,"-25"24,25 26,0-50,0 25,0-25,0 49,0-49,0 25,0-25,0 50,0-50,0 25,0-25,0 49,0-49,0 25,0-25,0 50,0-50,0 24,0-24,0 25,0 0,0 0,0-25,0 25,0-1,0 1</inkml:trace>
  <inkml:trace contextRef="#ctx0" brushRef="#br0" timeOffset="19520">918 2307,'0'0,"0"0,0 25,0-1,0 1,0-25,-25 50,25-50,0 25,0-1,0-24,0 25,-25 0,25-25,0 25,0 0,0-1,0-24,0 25,0 0,0 0,0-25,0 25,0-1,0 1,0-25,0 25,0 0,0 0,0-25,0 24,0 1</inkml:trace>
  <inkml:trace contextRef="#ctx0" brushRef="#br0" timeOffset="22120">521 2654,'0'0,"25"0,0 0,0-25,-1 25,1 0,-25 0,25 0,0 0,0 0,-25 0,24 0,1 0,0 0,-25 0,25-25,24 25,-49 0,25 0,0 0</inkml:trace>
  <inkml:trace contextRef="#ctx0" brushRef="#br0" timeOffset="93000">2257 521,'0'25,"0"-1,0 1,0 0,0 0,0-25,0 25,0-1,0 1,0-25,0 25,0 0,0 0,0-25,0 24,0 1,0 0,0-25,0 25,0 0</inkml:trace>
  <inkml:trace contextRef="#ctx0" brushRef="#br0" timeOffset="96936">3473 645,'0'-25,"0"0,0 25,0-25,25 25,-1 0,-24 0,25 0,0 0,0 0,-25 0,25 0,-25 0,24 0,-24 0,25 0,0 0,-25 0,0 0,0 50,0-25,-25 0,25-1,-25 1,1 0,24-25,-25 25,25 0,-25-1,25 1,-25 0,0 0,25 0,-24-25,-1 24,50-24,24 0,26-24,-75 24,49 0,1 0,0-25,-26 0</inkml:trace>
  <inkml:trace contextRef="#ctx0" brushRef="#br0" timeOffset="99240">4763 595,'0'0,"0"0,0 0,25 0,-1 0,1 0,-25 0,25 0,0 0,0 0,-25 0,24 0,1 0,25 0,-50 0,25 0,49-25,-74 25,0 0,0 50,-25-25,25 0,-25-25,1 24,24 1,-25-25,25 0,-25 25,0-25,0 0,1 25,-1 0,0-25,25 0,0 0,25 0,0 0,-1 0,-24 0,25 0,-25 0,50 24,-50-24,25 0,-25 0,24 0,1 25,0 0,-50-25,25 25,-25 0,-24-25,-1 24,-24 1,49-25,0 0</inkml:trace>
  <inkml:trace contextRef="#ctx0" brushRef="#br0" timeOffset="102720">6177 521,'0'0,"0"25,0 24,0 26,-25-75,25 49,0-24,0 0,0-25,0 25,0-1,0-24,25 0,-1 0,1 0,-25 0,25 0,0 0,0 0,-25 0,24 0,1 0,25 0,-50 0,49 0,-24 0</inkml:trace>
  <inkml:trace contextRef="#ctx0" brushRef="#br0" timeOffset="103888">6474 744,'0'0,"0"25,0 49,0-74,0 25,0 0,-25 0,25-1</inkml:trace>
  <inkml:trace contextRef="#ctx0" brushRef="#br0" timeOffset="105736">7318 521,'0'0,"-25"49,0-24,25 50,0-75,0 24,0-24,25 0,49 0,-49 0,25 0,-26 0,-24 0,25 0,0 0,-25 0,25 0,24 0,-49 0,50 25,-50-25,25 50,-25-50,0 49,0-24,-25 0,-25-25,1 25,-1 0,-24-25,-1 0,51 0,-26 0,25 0,-49 0,74 0,-25 0,25 0,-50 0,50 0</inkml:trace>
  <inkml:trace contextRef="#ctx0" brushRef="#br0" timeOffset="107816">7342 521,'0'0,"25"0,0 0,0 0,0 0,-1 0,26 0,-50 0,25 0,24 0,-49 0</inkml:trace>
  <inkml:trace contextRef="#ctx0" brushRef="#br0" timeOffset="118360">2158 1513,'0'0,"0"0,25 0,-25 0,25 0,0 0,-1 0,-24 0,0 25,0 0,0-25,0 24,0 1,0-25,-24 0,24 0,-25 0,0 0,0 0,25 0,-25 25,25 0,-24 0,-1-25,25 0,25 0,24 0,-49 0,25 0,49 0,-74 0,25 0,0 0,0 0,0 0,-25 24,0-24,0 25,0 0,0-25,-25 0,25 0,-25 25,0-25,0 25,1-1,-26-24,50 0,-25 0,0 0,1 0,24 0,-25 0,0 0</inkml:trace>
  <inkml:trace contextRef="#ctx0" brushRef="#br0" timeOffset="122424">2109 1513,'0'0,"24"0,1 0,-25 0,25 0,0 0,0 0,-25 0,24 0</inkml:trace>
  <inkml:trace contextRef="#ctx0" brushRef="#br0" timeOffset="124680">3349 1488,'0'25,"0"0,0 0,0-1,0 1,0 25,0-50,0 49,0-24,0-25,0 50,0-50,0 25,0-25,0 49,0-49,0 25</inkml:trace>
  <inkml:trace contextRef="#ctx0" brushRef="#br0" timeOffset="125872">3646 1463,'0'0,"0"0,0 25,0-25,-24 25,24 0,0-25,0 25,0-25,-25 24,25 1,0-25,0 25,0 25,0-50,0 24,0-24,0 50,0-50,0 25,0-25,0 49,0-49,0 25,25-25,-25 25,24 0,-24-25,25 25,0-25,-25 0,25 0,25 0,-50 0,24-25,-24 0,25 25,-25-25,25 25,-25-25,0 1,0-1,0 25,0-25,0 0,-25 0,25 25,-25 0,1 0,-1 0,25 0,-25 0,25 0,-25 0,25 0,-25 0,0 0,1 0,24 0,-25 0,0 0,25 0,-25 0</inkml:trace>
  <inkml:trace contextRef="#ctx0" brushRef="#br0" timeOffset="128880">3746 1414,'0'0,"-25"0,25 0,-25 0,0 0,25 25,-25-25,25 0,-24 24</inkml:trace>
  <inkml:trace contextRef="#ctx0" brushRef="#br0" timeOffset="130841">4912 1563,'0'-25,"0"0,0 25,0-25,0 25,0-25,0 1,0-1,0 25,0-25,0 0,0 0,-25 25,25 0,-25 0,0-24,0 24,1 0,24 0,-25 0,25 0,-25 24,25-24,-25 25,25 0,0-25,0 25,0-25,0 49,0-49,0 25,0-25,25 25,-25-25,25 25,-25 0,25-25,-1 0,-24 24,50 1,-50 0,25-25,-25 0,49 0,-49 25,25-25,-25 25,0-1,0-24,0 25,0 0,0 0,0-25,0 25,0-25,0 24,-25 1,-24-25,24 0,25 0,-25 0,0 0,1 0,24 0,0-25,-25 1,0-1,25 25,-25-25,25 0,0 0,25 25,0-24,0-1,-25 0,0 25,24-25</inkml:trace>
  <inkml:trace contextRef="#ctx0" brushRef="#br0" timeOffset="136536">6003 1463,'0'25,"0"0,0-25,0 25,0 49,0-49,0 0,0 24,0-49,0 25,0 0,25 0,-25 24,0-49</inkml:trace>
  <inkml:trace contextRef="#ctx0" brushRef="#br0" timeOffset="137936">6251 1563,'0'-25,"0"25,-25 0,25 25,-25-25,25 49,0-49,0 25,-24-25,24 25,0-25,0 25,0-1,24 1,-24-25,25 25,0-25,-25 25,25-25,0 0,-1 0,-24 0,25 0,-25 0,25-25,0 25,-25-25,0 0,0 1,0 24,0-25,0 0,0 0,0 25,0-25,0 1,0-1,-25 25,-25-25,50 25,-24 0,-1 0,0 0,25 0,-25 0,25 0,-49 0,49 25,0 0,0-25,-25 24</inkml:trace>
  <inkml:trace contextRef="#ctx0" brushRef="#br0" timeOffset="141184">7243 1488,'0'0,"0"0,0 25,0 0,0-25,0 25,0-1,0 1,0 0,0-25,0 25,0 0,0-1,0-24,0 25,0 0,0 0,0-25,0 25</inkml:trace>
  <inkml:trace contextRef="#ctx0" brushRef="#br0" timeOffset="144216">7491 1463,'0'25,"0"-25,-25 25,25 0,0 0,0-25,0 24,0 1,0-25,0 0,0 0,25 0,0 0,0 0,-25 0,25 0,-1 0,1 0,0 25,-25 0,25 0,-25-1,0-24,0 25,0 0,0-25,0 0,-25 0,0 0,25 0,-25 25,25-25,-24 0,24 0,-25 0,0 0,0 0,25 0</inkml:trace>
  <inkml:trace contextRef="#ctx0" brushRef="#br0" timeOffset="147153">7541 1563,'0'-25,"0"25,25 0,-25 0,24 0,1 0,0 0,-25 0,25 0,0 0,24-25</inkml:trace>
  <inkml:trace contextRef="#ctx0" brushRef="#br0" timeOffset="160728">1910 1488,'0'50,"0"-25,0-1,0-24,0 25,0 0,0 0,0-25,0 25,0-25,0 24,0-24,0 25,0 0,0 0,0-25,0 25,0-1,0 1,0-25,0 25,0 0</inkml:trace>
  <inkml:trace contextRef="#ctx0" brushRef="#br0" timeOffset="168664">2084 2505,'0'0,"0"-25,0 1,-25 24,0 0,25 0,-25 0,1 0,-1 0,25 0,-25 0,-25 0,50 24,-49-24,49 0,-25 50,-49-50,74 25,0 0,0-1,0 1,24 0,1-25,-25 0,25 25,25-25,-50 0,24 0,1 0,0 0,-25 0,25 0,0 0,-25 0,24 0,1-75,-25 75,0-24,0-1,25 0,-25 25,0 0,0 50,0-50,0 24,0-24,0 50,0-50,0 25,0-25,0 49,0-49,0 25,0-25,0 25,0 0,-25-25,25 25,0-25,-25 49,1-49,-1 25,0-25,0 0,0 0,1 25,-1-25,0 0,25 25,74-25</inkml:trace>
  <inkml:trace contextRef="#ctx0" brushRef="#br0" timeOffset="197688">6177 2257,'-25'25,"25"-25</inkml:trace>
  <inkml:trace contextRef="#ctx0" brushRef="#br0" timeOffset="198624">6152 2282,'-25'0,"0"0,25 0,-25 0,25 0,-24 0,-1 0,-25 25,25-25,1 25,24-25,0 24,0 1,0 0,0-25,0 25,0-25,0 25,0-25,24 0,-24 0,25 0,0 0,0 0,-25 0,25 0,-25 0,24-25,-24 25,25-25,0 0,-25 25,0-49,25 24,-25 25,25-25,-1 25,-24 0,0 25,25-25,-25 25,0-1,25 1,-25 0,0-25,0 25,0 24,0-24,0 0,-25 0,25 0,0-25,-25 24,1 1,24 0,-25-25,25 25,-50-25,50 25,-49-1,49-24,-25 0,0 0,0 0,0 0,25 25,-24-25,24 0</inkml:trace>
  <inkml:trace contextRef="#ctx0" brushRef="#br0" timeOffset="201601">7318 2232,'0'-24,"0"-1,-25 25,25 0,-25 0,25 0,-50 0,50 0,-24 0,24 0,-25 25,25-25,0 24,-25 1,0-25,25 0,0 25,0 0,0-25,25 0,-25 0,25 0,0 0,-1 0,-24 0,25 0,0 0,0 0,24 0,-49 0,25 0,-25 0,25-25,0 25,-25-25,0 25,25 0,-25 0,0 50,0-50,0 25,0-25,0 74,-25-49,25-25,0 25,-25-25,25 24,-25 1,25-25,-25 25,1 0,24-25,-25 0,25 25,-50-25,-49 0,25 0,24 0,50 0,-25 0,0 0,50 0,0 0</inkml:trace>
  <inkml:trace contextRef="#ctx0" brushRef="#br0" timeOffset="-165360.73">5036 1191,'-25'0,"0"0,0 0,0-25,1 25,-1 0,0 0,25 0,-25 0,0 0,1 0,24 0,-25 0,0 0,25 0,-25 0,0 0,25 0,-25 25,25-25,-24 0,-1 0,0 0,25 24,-25 1,0-25,25 25,-24-25,24 25,-25 0,25-25,-25 24,0-24,25 50,0-50,0 25,-25-25,25 25,0-1,0 1,0-25,0 50,0-50,0 25,0-25,0 49,0-49,0 25,0-25,0 50,0-50,0 24,0-24,0 50,0-50,0 25,0-25,0 25,0-25,25 24,-25 1,0-25,25 25,-25 0,0 0,25-25,-25 24,25 1,-1 0,-24-25,25 25,0-25,0 0,0 25,-1 0,1-25,0 0,0 0,-25 0,25 0,-25 0,25 0,-1 0,-24 0,25 0,0 0,0 0,-25 0,25 0,-1 0,1-25,-25 25,25 0,0 0,0 0,-25 0,24-25,-24 0,0 25,25 0,0-25,0 25,-25-25,49 1,-24-1,0 0,0 25,-25-25,0 25,25-49,-25 49,0-25,0 25,0-25,0 0,0 0,0 25,0-24,0-1,0 0,0 25,0-25,0 0,0 1,-25 24,25-25,0 0,-25-25,0 50,25-24,-25 24,25-25,0 0,0 25,0-25,-24 0,24 1,0 24,-25-25,25 25,0-25,-25 25,25-25,0 0,-25 1,25 24,-25 0</inkml:trace>
  <inkml:trace contextRef="#ctx0" brushRef="#br0" timeOffset="-136216.73">10964 1141</inkml:trace>
</inkml:ink>
</file>

<file path=ppt/ink/ink3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6:44.901"/>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002060"/>
      <inkml:brushProperty name="fitToCurve" value="1"/>
    </inkml:brush>
  </inkml:definitions>
  <inkml:trace contextRef="#ctx0" brushRef="#br0">24 298,'-24'24,"24"-24,0 25,0 0,0 0,0-25,0 25,0 24,0-49,0 50,0-50,0 25,0-1,0 1,0 0,0-25,0 50,0-50,0 24,0-24,0 50,0-50,0 25,0-25,0 49,0-49,0 25,0-25,0 50,0-50,0 25</inkml:trace>
  <inkml:trace contextRef="#ctx0" brushRef="#br0" timeOffset="1280">0 298,'0'0,"0"0,24 0,1 0,-25 0,50 0,-25 0,-25 0,49 0,1 0,-50 0,25 0,24 0,-24 0,-25 0,50 0,-26 0,-24 0,75 0,-1 0,1 0,49 0,0 0,-50 0,-24 0,-1 0,-24 0,25 0,-50 0,25 0,-25 0,49 0,-49 0,25 0,-25 0,50 0,-50 0,24 0,26 0,0 0,-26 0,26 0,-25 0,24 0,-24 0,0 0,0 0,-25 0,49 0,-24 0,-25 0,25 0,0 0,0 0,49 0,-49 0,49 0,1 0,-26 0,26 0,-1 0,-24 0,24 0,-24-25,-1 25,1 0,0 0,24-25,0 25,26 0,-26 0,25 0,-49 0,74-50,-74 50,-26 0,51 0,-26 0,1 0,0-25,-26 25,26-24,-25 24,0 0,24 0,-24 0,49 0,1 0,24 0,25 0,0 0,-25 0,1 0,-26 0,-24 0,24 0,-74 0,25 0,0 0,-1 0,-24 0,25 0,25 0,-25 0,49 0,-24 0,49 0,-50 0,51 0,-51 0,1 0,-25 0,24 0,26 0,-1 0,-24 0,24 0,-24 0,-1 0,1-25,-25 25,24 0,-24 0,0 0,25-25,-1 25,1 0,-25 0,49 0,-24 0,-1-25,-49 25,50 0,-25 0,-25 0,49 0,-49 0,50 0,0 0,-26 0,51 0,-26 0,26-25,-26 1,-49 24,25 0,0 0,0 0,0 0,24 0,26-25,-26 25,26 0,-75 0,24 0,26 0,-50 0,0 25,0 24,0 1,0-25,0-1,0 1,0 25,0-25,0 24,0-24,0 25,0-25,0 24,0-24,0 0,0 24,0-24,0-25,0 50,0-1,0-24,0 0,25-25</inkml:trace>
  <inkml:trace contextRef="#ctx0" brushRef="#br0" timeOffset="4993">24 992,'0'0,"0"25,0-25,0 25,0-1,0 1,25-25,0 0,0 0,49 0,1 0,24 0,25 0,0 0,-50-25,1 25,-26 0,-24 0,-25 0,50 0,-26 0,51-49,-75 49,50 0,-26 0,51 0,-50 0,-1 0,26 0,-50 0,25 0,0 0,-1 0,1 0,0 0,0 0,0 0,24 0,-24 0,0 0,0 0,-1 0,-24 0,25 0,0 0,0 0,-25 0,25 0,-1 0,1 0,25 0,-25 0,-25 0,49 0,1 0,-1 0,-24 0,25 0,0 0,-26 0,1 0,50 0,-75 0,24 0,26 0,-25 0,0 0,-1 0,-24 0,25 0,0 0,0 0,-25 0,25 0,-1 0,1 0,-25 0,50 0,49-25,0 0,75 25,-1-49,-48 24,-51 25,-49 0,24-25,-24 25,0 0,0 0,-25 0,49 0,-24 0,0 0,49 0,-49 0,-25 0,50 0,-25-50,-1 50,1 0,-25 0,25 0,25 0,-26 0,1 0,25 0,-25 0,24 0,-24 0,25 0,-26 0,51 0,-50 0,49 0,1 0,-51 0,51 0,-26 0,1 0,-50 0,50 0,-26 0,1 0,-25 0,25 0,0 0,0 0,24 0,-49 0,25 0,-25 0,50 0,-26 0,-24 0,50 0,-50 0,25 0,-25 0,49 0,-24 0,0 0,0 0,0 0,49 0,1 0,-26 0,26 0,-51 0,1-24,25 24,-50 0,25 0,-1 0,1 0,-25 0,75 0,-75 0,49 0,-24 0,25 0,-26 0,-24 0,50 0,-25 0,0 0,24 0,26 0,-26 0,26-25,-75 25,24 0,1 0,0 0,-25 0,50-25,-50 25,25 0,-25 0,24-25,26 0,-50 25,25 0,24 0,-24 0,-25 0,50-24,-25 24,-25 0,49 0,-24 0,-25 0,50 0,-50-25,24 25,-24 0,50 0,-25 0,0 0,-1-25,-24 25,50 0,-25 0,0 0,-1 0,1 0,0 0,0 0,0 0,-1 0,1-50,0 50,0 0,0 0,-25 0,24 0,1 0,0 0,-25-24</inkml:trace>
  <inkml:trace contextRef="#ctx0" brushRef="#br0" timeOffset="10808">892 372,'0'0,"0"25,0-25,0 49,0-49,25 50,-25-25,0-25,0 25,0-1,25 26,-25-50,0 25,0 0,0-1,0-24,0 25,0 0,25 0,-25 0,25-1,-25 1,0-25,0 25,0 0,0 0,0-25,0 24,0 1,0 0,25-25,-25 25,0 0,0-1,0-24,0 25,0 0,24-25,1-25,74-24,25-26</inkml:trace>
  <inkml:trace contextRef="#ctx0" brushRef="#br0" timeOffset="14272">2108 347,'0'25,"0"-25,25 25,-25 49,0-74,0 25,0 25,25-50,-25 24,0 1,0 0,0-25,24 25,-24 0,0-1,0-24,0 25,0 0,0 0,0-25,0 25,0-1,0 1,0-25,0 25,0 0,0 0,0-25,0 24,0 1,0 0,25 0,0 24,-25-24,25-25,24-25</inkml:trace>
  <inkml:trace contextRef="#ctx0" brushRef="#br0" timeOffset="15992">3472 273,'0'0,"0"25,0-1,0 1,0 0,0 0,0 0,0-25,0 24,0 26,0-25,0-25,0 25,25-25,-25 24,0 1,0-25,0 25,0 0,0 0,0-25,0 24,0 1,0 0,25-25,-25 25,0 0,0-25,25 49,-25-49,0 25,24 0,-24-50</inkml:trace>
  <inkml:trace contextRef="#ctx0" brushRef="#br0" timeOffset="18920">4960 248,'-24'0,"24"25,0 24,0 1,0 24,0 1,0-75,0 49,0-24,0-25,0 25,0 0,0 0,0-25,24 24,-24 1,0 0,0-25,0 25,0 0,0-1,0-24,0 25,0 0,25 0,-25-25</inkml:trace>
  <inkml:trace contextRef="#ctx0" brushRef="#br0" timeOffset="40249">297 595,'0'0,"25"0,0 0,0 0,-25 0,24 25,-24-25,50 25,-25 0,0-25,-25 0,24 0,-24 49,0-49,0 25,0 25,-24-50,24 0,-25 24,0-24,0 0,25 0,-49 25,49-25,0 0,24 0,1 0,-25 0,50 0,-25 0,-1 0,-24 0,25 0,0 0,0 25,-25 0,0-25,0 25,0-1,0 1,0-25,-25 0,0 0,25 0,-25 0,25 0,-24 0,-26 0,25 25,25-25,-25 0,1 0,-1 25,-25-25,50 0</inkml:trace>
  <inkml:trace contextRef="#ctx0" brushRef="#br1" timeOffset="-144535.73">6126 3249,'0'0,"0"0,0 25,0 0,0-25,0 25,0-1,0-24,0 25,0-25,0 25,25-25,-25 50,0-50,0 25,0-25,0 49,0-49,0 25,0-25,25 50,0-26,-25-24</inkml:trace>
</inkml:ink>
</file>

<file path=ppt/ink/ink3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4:53.34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0,'0'25,"0"-25,0 49,0 1,0-1,0-24,0 25,0-1,0-49,0 25,0 0,0 0,0-25,0 25,0-1,0 1</inkml:trace>
  <inkml:trace contextRef="#ctx0" brushRef="#br0" timeOffset="1168">174 74,'0'0,"0"25,0 25,-25-26,25 1,-25-25,25 25,0-25,25 0,0 0,0 0,0 0,-25 0,49 0,-49 0,25 25,-25-25,25 25,-25-1,0-24,0 25,0 0,0 0,0-25,0 25,0-25,-25 24,25-24,-50 0,50 0,-24 0,24 0,-50 0,50 0,-25 0,0 0,50-74</inkml:trace>
  <inkml:trace contextRef="#ctx0" brushRef="#br0" timeOffset="3240">149 99,'50'0,"-25"0,24 0,-24-25,50 25,-75 0,49 0,1-25</inkml:trace>
</inkml:ink>
</file>

<file path=ppt/ink/ink3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4:58.3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0 102,'0'50,"0"-25,0-1,0 1,0 0,0-25,0 25,0 0,0-1,0-24,0 25,0 0,0 0,0-25,0 25,0-1,0 1,0-25</inkml:trace>
  <inkml:trace contextRef="#ctx0" brushRef="#br0" timeOffset="1136">347 102,'0'-25,"0"25,-25 0,25 0,-25 0,1 0,24 0,-25 25,25-25,0 25,0-25,-25 25,25 0,-25-1,25-24,0 25,0 0,0 0,0 0,0-1,0 1,0 25,0-50,25 25,-25-25,0 24,50-24,-50 0,24 0,1 0,0 0,0 0,0-24,-25-1,24 25,-24-25,0 25,0-50,0 50,0-24,0 24,25-50,-25 50,0-25,0 25,0-49,0 49,0-25,0 25,0-50,0 50,0-25,-25 25,25-24,-24-1,-1 25,0-25,25 25,-25 0,0 0,1 0,-1 0,25 0,-25 0,0 0,0 0,25 0,-24 0,-1 0,25 0,0 25,0 0,49-1,-49-24,25 25</inkml:trace>
</inkml:ink>
</file>

<file path=ppt/ink/ink3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01.20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1 148,'0'0,"0"50,0-25,0 0,0-25,0 24,0 1,0 0,0 0,0 24,0-24,0-25,0 25,25 0,-25 0</inkml:trace>
  <inkml:trace contextRef="#ctx0" brushRef="#br0" timeOffset="936">51 173,'25'0,"-1"0,1 0,0 0,-25 0,0 25,25 0,0-25,-25 25,24-25,-24 24,0 1,0-25,50 0,-50-25,0 25,0-24,0-1,0 0,25 25,-25-25,0 0,25 25,-25-24,24 24,-24-25,0 0,25 25,-25 0,0 25,0 0,0 24,0-24,0 25,0-50,0 24,0-24,0 50,0-50,0 25,0-25,0 49,0-49,0 25,0-25,0 50,0-50</inkml:trace>
  <inkml:trace contextRef="#ctx0" brushRef="#br0" timeOffset="2960">671 0,'0'0,"0"74,0 0,-25 1,25-1,0 1,-25-51,25 26,0 0,0-50,0 24,0 1,0 0,0-25,0 25,0 0,0 0,0-25,0 24,0 1,0 0,0-25,0 25,0-25</inkml:trace>
  <inkml:trace contextRef="#ctx0" brushRef="#br0" timeOffset="4095">1142 74,'0'0,"0"50,0-1,0 1,0-50,0 49,0 1,0-50,0 25,0 0,0-1,0-24,-25 0,25 0,-24 0,24 0,-25 0,0-24,25-1,-25 25,25-25,-25 0,1 25,24 0</inkml:trace>
  <inkml:trace contextRef="#ctx0" brushRef="#br0" timeOffset="5295">919 99,'25'0,"0"-25,24 25,1 0,-25 0,-1 0,1 0,0 0,0 0,-25-25,25 25</inkml:trace>
</inkml:ink>
</file>

<file path=ppt/ink/ink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27.1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174 28,'0'0,"0"0,0 0,0 25,0-25,0 25,0 0,0-25,0 24,0-24,-25 0,25 25,0 0,-25-25,25 25,0-25,0 0,0 25,0-25,0 0,0 0,25 0,-25 0,25 0,-25 0,0 0,0 0,0 0,24 0,-24 24,0 1,25-25,-25 0,0 25,0-25,0 25,0 0,0-25,-25 24,25-24,-24 25,24-25,-25 0,0 0,25 25,-25-25,0 0,25 25,-25-25,1 0,24 0,-25 0,25 0,0 0,25 0,-1 0</inkml:trace>
  <inkml:trace contextRef="#ctx0" brushRef="#br0" timeOffset="2060">174 78,'0'0,"0"0,49 0,1 0,24-25,-49 25,49 0,-24-25,-25 25,24 0,-24 0,0 0,-25 0,25 0,0-25,-25 25,24 0,-24 0,25 0,0 0,-25 0</inkml:trace>
</inkml:ink>
</file>

<file path=ppt/ink/ink3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09.76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0,'0'0,"0"25,0-1,0 26,0-25,0 24,0-24,0-25,0 25,0 0,0 0,0-25,0 24,0 1,0 0,0-25,0 25,0 0,0-1,0 1</inkml:trace>
</inkml:ink>
</file>

<file path=ppt/ink/ink3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33.33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0 204,'0'0,"24"0,-24-25,0 25,0-25,0 1,0-1,0 25,0-50,0 25,25 1,0 24,-25 0,25 0,-25 0,25 0,-25 0,24 0,1 0,-25 0,0 24,0-24,0 25,0 0,0 0,0-25,0 25,0-1,0 1,0-25,0 25,-25 0,25 0,0-25,-24 49,24-24,-25-25,0 25,25-25,-25 25,25-1,0-24,0 25,-25-25,25 25,0 0,0-25,0 0,50 0,-50 0,50 0,-1 0,-24 0,50 0,-51 0,-24 0,25 0,-25 0,25 0,0 0</inkml:trace>
</inkml:ink>
</file>

<file path=ppt/ink/ink3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14.52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124 0,'-24'0,"24"25,0 0,0 49,-25-49,0 0,25 25,0-26,-25 26,25-50,0 25,0-25,0 49,-25-49,25 25,0-25,0 25,25-25,-25 0,25 0,-25 0,50 0,-50 0,24 0,-24 0,50 0,-50 0,25 0,-25 0,49 0,-49 0,25 0,-25 0,25 0</inkml:trace>
  <inkml:trace contextRef="#ctx0" brushRef="#br0" timeOffset="1169">348 298,'0'0,"0"25,0 49,0-49,0 0,0 24,0-49,-25 25,25 0,0 0,0-25</inkml:trace>
</inkml:ink>
</file>

<file path=ppt/ink/ink3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17.742"/>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299 149,'0'25,"0"0,0-1,0 1,-25 50,25-75,0 49,0-24,0-25,0 50,0-50,0 24,0-24,0 0,0-49,25 49,-25-25,24 25,1 0,-25 0,25 0,-25 0,50 0,-50 0,24 0,-24 25,0 0,25-25,-25 24,0-24,0 50,0-50,0 25,-25 0,-24-1,49 1,-25-25,25 0,-25 25,-24-25,24 0,-50 0,26 0,-1 0,25 0,-49 0,49 0,50 0</inkml:trace>
  <inkml:trace contextRef="#ctx0" brushRef="#br0" timeOffset="1712">175 248,'49'-25,"1"1,24 24,1 0,-26-50,26 25,24 0,25-24,-124 24,25 25,24-25,-49 25,25 0,0 0,0 0</inkml:trace>
</inkml:ink>
</file>

<file path=ppt/ink/ink3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00.08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inkml:trace>
  <inkml:trace contextRef="#ctx0" brushRef="#br0" timeOffset="66687">7863 446,'-49'0</inkml:trace>
</inkml:ink>
</file>

<file path=ppt/ink/ink3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42.40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155 0,'-25'0,"0"0,25 0,0 25,0 0,-75 24,51 26,24-75,0 25,0-1,0 1,0-25,0 25,0 0,0 0,0-25,24 0,-24 0,25 0,25 0,-25 24,0-24,24 0,-49 0,50 25,-50-25,25 0,-25 0,49 0,-49 0,0-25,25 25,-25-24,0 24,0-50,0 50,0-25,-25 25,0 0,-24 0,49 0,-25 25,25-25,0 0,0 0,25 0,0 0,24 0,-24 0,0 0,24 0,-49 0,25 0,25 0,-50 0,25 0,-1 0,-24 0,0 50,0-50,0 24,0-24,0 50,0-50,50 0,-25 0,24 0,-49 25</inkml:trace>
  <inkml:trace contextRef="#ctx0" brushRef="#br0" timeOffset="4520">155 769,'0'25,"0"-25,0 25,0 24,0-24,0 50,0-75,0 24,0 1,24 0,-24-25,25 25,-25 0,0-1,0-24,0 25,0 0,25 0,-25-25</inkml:trace>
  <inkml:trace contextRef="#ctx0" brushRef="#br0" timeOffset="5632">477 744,'0'0,"0"0,0 75,0-26,0 1,0-25,0 24,0-24,0 0,0 0,25 0,-25-1,0 26,0-50,0 50,25-50,-25 24,0-24</inkml:trace>
  <inkml:trace contextRef="#ctx0" brushRef="#br0" timeOffset="7016">229 1042,'0'0,"50"0,-50 0,49 0,-24 0,-25 0,50 0,-26 0,26 0,-25 0,-25 0</inkml:trace>
</inkml:ink>
</file>

<file path=ppt/ink/ink3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51.35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0,'0'25,"0"0,0 24,0 1,0-25,0 24,0-49,0 25,0 49,0-74,0 25,0 0</inkml:trace>
  <inkml:trace contextRef="#ctx0" brushRef="#br0" timeOffset="1016">173 149,'-24'0,"24"-25,24 0,-24 25,25 0,0 0,0 0,-25 0,0 0,0 50,25-25,-1-1,-24 1,0 0,0-25,0 25,0-25,-24 0,-1 0,25 0,0 0,0 0,25 0,24 0,-49 0,25 0,-25 25,0-1,0-24,0 25,0 0,0 0,0-25,0 25,-25-25,25 0,-25 24,25-24,-24 0,-1 0,25 0,-25 0,-25 0,50 0,-24 0,24 0,148 0</inkml:trace>
</inkml:ink>
</file>

<file path=ppt/ink/ink3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8:56.118"/>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347 0,'-49'0,"-1"0,25 0,25 25,-25-25,1 49,-26-24,50 0,-25 0,25-1,-25-24,25 25,-24-25,24 50,0-25,0-1,0 26,-50-25,50 0,0-1,0 1,0-25,0 25,0 0,0 0,50-25,-50 0,24 0,1 0,0 0,0 0,0 0,-25-25,24 0,1 0,0 0,-25 25,0-24,0-1,0 25,0-25,0 25,0-50,0 50,0-24,25-1,0 0,-25 25,-25-25,0 25,0 0,0 0,1 0,24 0,-50 0,50 25,0-25,0 0</inkml:trace>
</inkml:ink>
</file>

<file path=ppt/ink/ink3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9:00.17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9 4,'0'0,"0"49,0-24,0 25,0 24,0-49,0-25,0 25,0-1,0 1,0-25,0 25,0 0,0 0,24-25</inkml:trace>
  <inkml:trace contextRef="#ctx0" brushRef="#br0" timeOffset="1072">257 4,'0'0,"0"24,0-24,-25 25,0 0,25 0,0-25,0 25,0-1,0 1,0-25,0 25,0 0,0 0,0-1,25 1,0-25,-1 0,-24 0,25 0,0 0,0 0,-25 0,25 0,-1 0,1 0,-25 0,25 0,0-25,-25 25,25 0,-25-24,0 24,0-25,0 0,0 0,-25 0,0 1,25 24,-25-25,25 0,0 0,-25 25,1-25,24 1,-25 24,-50 0,51 0,-26 0</inkml:trace>
</inkml:ink>
</file>

<file path=ppt/ink/ink3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9:03.09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49,'0'25,"0"-25,0 50,0-26,0 51,0-75,0 49,0-24,0 0,0 25,0-26,0-24</inkml:trace>
  <inkml:trace contextRef="#ctx0" brushRef="#br0" timeOffset="1112">273 0,'0'0,"0"24,0 1,0-25,0 50,0-1,0-49,0 25,0 0,0 0,0-25,0 0,25 0,-25 0,25 0,-25 25,0-1,0 1,25-25,-25 25,0 0,0 0,0-25,0 24,-25-24,0 0,0 0,25 0,-25 0,0 0</inkml:trace>
  <inkml:trace contextRef="#ctx0" brushRef="#br0" timeOffset="4000">323 49,'0'0,"0"0,25 0,-1 0,1 0,-25 0,25 0,0 0,0 0,-25 0,49 0,-24 0,0 0</inkml:trace>
</inkml:ink>
</file>

<file path=ppt/ink/ink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6:13.5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183 0,'0'0,"0"0,-24 0,24 0,-25 0,25 0,-25 25,25-25,0 0,-25 24,25 1,-25-25,25 0,0 25,0-25,0 25,-24 0,24-25,0 0,0 24,0-24,0 25,-25-25,25 25,0 0,0-25,0 25,0-25,0 24,0 1,0-25,0 25,0-25,0 25,0-25,0 0,0 25,0-25,0 24,0-24,25 0,-25 0,0 0,24 0,1 0,-25 0,0 25,25-25,-25 0,25 0,0 0,-25 0,24 0,-24 0,0 0,25 0,-25 0,0 0,0-25,25 25,-25-24,25 24,-25 0,0 0,0-25,25 25,-25-25,0 25,0-25,0 25,-25 0,0 0,0 0,25 0,-25 0,1 0,24 0,-25 0,25 0,-25 0,25 0,-25 0,0 0</inkml:trace>
</inkml:ink>
</file>

<file path=ppt/ink/ink3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18.79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0,'0'0,"25"0,-1 0,26 0,-25 0,-25 0,49 0,-24 0,-25 25,25-25,25 25,-25-25,-1 25,-24-25,50 0,-50 25,25-25,-25 24,0 1,0 0,0-25,0 0,-25 0,25 0,-25 0,0 0,1 25,-1-25,-25 0,25 0,25 25,0-25,0 0,0 0,50 0,-50 0,25 0,-25 0,25 0,-25 0,0 24,0 1,0 0,0-25,0 25,0 0,0-1,0-24,0 25,0-25,-25 0,0 0,0 0,0 0,0 0,-24 0,49 0,-25 0,0-25,0 25,25 0,-24-24,-1 24,0 0</inkml:trace>
</inkml:ink>
</file>

<file path=ppt/ink/ink3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10.334"/>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0,'0'0,"0"0,0 24,0 26,0-50,0 25,0 25,0-26,25 26,-25-25,25 0,-25-1,0-24,0 25,25-25,-25 50,0-50,24 25,-24-25,50 0,0-25</inkml:trace>
</inkml:ink>
</file>

<file path=ppt/ink/ink3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12.030"/>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30 0,'-24'0,"24"49,0-24,0 50,0-50,0 24,0-24,0 0,0 0,0-25,0 49,0-24,0 0,24-25</inkml:trace>
</inkml:ink>
</file>

<file path=ppt/ink/ink3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13.678"/>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0,'0'0,"0"50,0-25,0 24,0 1,0-50,0 25,0 0,0 0,0-25,0 24,25 1,-25 0,0-25,0 25,24 0,-24-1,25-24,25 0</inkml:trace>
</inkml:ink>
</file>

<file path=ppt/ink/ink3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15.56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26 0,'-25'25,"25"-1,0-24,0 25,25 50,0-26,-25-24,0 50,0-51,25 1,-25 25,24-25,-24-1,0 1,0-25,25 25,-25-25,0 50,0-50,0 24,0-24,25 25,-25 0,0-25</inkml:trace>
</inkml:ink>
</file>

<file path=ppt/ink/ink3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9:18.50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174 868,'0'0,"0"49,0-49,0 75,0-50,0 24,0 1,0-1,0-49,0 50,0-50,0 25</inkml:trace>
  <inkml:trace contextRef="#ctx0" brushRef="#br0" timeOffset="24441">0 0,'0'0,"0"24,0 1,0 0,0-25,0 25,0 0,0-1,0-24,0 25,0 0,0 0,0-25,0 25,0-1,0 1,0-25,0 25,0 0,0 0,0-25,0 24,0 1,0 0,0-25,0 25</inkml:trace>
</inkml:ink>
</file>

<file path=ppt/ink/ink3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9:16.12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529 226,'0'0,"-25"0,0 0,-24 0,49 0,-25 0,25 0,-25 0,25 0,-25 0,25 25,0-25,0 49,0-49,0 25,0-25,25 0,0 25,-25-25,49 0,-24 0,0 0,25 0,-26 0,-24 0,25 0,-25-25,0 25,0-25,25 25,-25 0,25 0,-25 0,0 25,0-25,0 50,-25-1,25-49,0 25,-25 0,25-25,-49 25,24 0,0-25,25 0,-25 0,25 0,-25 24,25-24,-24 0,-1 0,25 0,25 0</inkml:trace>
  <inkml:trace contextRef="#ctx0" brushRef="#br0" timeOffset="37520">603 3,'0'0,"-49"0,49 0,-25 0,-25 0,50 0,-25 0,25 0,-49 0,49 0,-25 0,-25 0,26 0,-1 0,0 0,0 0,0 25,1-25,-1 0,25 0,-50 24,50-24,-25 0,25 25,-24 0,-1-25,25 25,-25-25,25 25,0-1,0 26,0-50,0 25,0-25,0 49,0-49,0 25,0-25,0 50,0-50,0 25,0-25,0 24,0-24,0 25,0 0,0 0,0-25,25 25,0-1,-25-24,24 0,-24 25,25-25,-25 25,50 0,-50-25,49 0,-49 25,25-25,25 0,-50 0,49 24,1-24,-50 0,25 0,0 0,24 0,1 0,-50 0,25 0,-25 0,49 0,-49 0,25 0,-25 0,50 0,-50 0,25 0,-1-24,1 24,-25 0,25 0,-25 0,50 0,-50 0,24 0,-24 0,25-25,0 25,-25-25,25 25,-25-25,0-24,0 49,0-50,0 50,0-25,0 25,0-49,0 49,0-25,0 25,0-50,0 50,0-25,0 25,0-49,0 49,0-25,0 25,0-25,0 25,0-25,-25 1,0-51,0 75,1-25,24 25,-50 0,25-24,25-1,-49 25,49 0,-25 0,25 0,-50 0,25 0,0 0,1 0,24 0,-25 0</inkml:trace>
</inkml:ink>
</file>

<file path=ppt/ink/ink3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9:19.501"/>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0,'0'0,"0"24,0 1,0 25,0-50,0 25,0-1,0 26,0-50,0 25,49-25,-49-25,25 25,-25 0,50 0,-50 0,25 0,-25 0,0 25,0 0,0-25,0 24,0 1,0 0,0-25,0 25,0 0,-25-1,25-24,-25 0,0 0,0 0,25 0,-24 0,24 0,24 0</inkml:trace>
  <inkml:trace contextRef="#ctx0" brushRef="#br0" timeOffset="2168">25 24,'0'0,"24"0,26 0,0 0,-26 0,1 0,-25 0,25 0,0 0</inkml:trace>
</inkml:ink>
</file>

<file path=ppt/ink/ink3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9:23.36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449 273,'0'0,"-50"0,50 25,-25-25,0 49,1-24,24-25,-25 25,25 0,0-25,0 25,0-1,0 1,0-25,25 0,-25 0,24-25,1 25,0-24,0 24,-25 0,25 0,-1-25,1 25,0-25,-25 0,0 25,0-25,0 0,-25 25,0 0,1 0,24 0,-25-24,25 24,25 0,24 0,-24 0,0 0,24 0,-24 0,-25 0,25 0,-25 0,25 0,-25 24,0 1,25-25,-25 25,0 0,0-25,0 25,0 0,0-1,0-24,0 25,0 0,0-25,-25 50,25-50,-75 24,26 1,-26-25,26 25,24 0,-25-25,50 0,-24 0,24 0</inkml:trace>
  <inkml:trace contextRef="#ctx0" brushRef="#br0" timeOffset="2697">1664 248,'-25'0,"-24"0,-26 0,75 0,-49 0,24 0,0 0,25 0,-25 0,0 0,1 0,24 25,-25 0,25-25,-25 24,0 1,25 0,0-25,0 25,25-25,-25 25,25 0,-25-25,25 0,-1 0,-24 0,50 0,-25 0,-25 0,49 0,-24 0,-25 0,25 0,0-25,-25 25,0-25,0 25,-25-50,25 50,-25-25,25 25,-25-49,25 49,0-50,0 25,0 25,0-49,0 49,0 0,0 25,25-1,0-24,0 50,0-50,-25 25,0 0,0-1,0 1,0-25,0 25,0 0,0 0,0-25,0 25,0-1,0 1,0-25,0 25,0 0,0 24,-50 1,50-25,-50 0,50-1,-49-24,49 25,0-25,-25 25,0-25,25 0,25 0,-25-25,0 25,50-49</inkml:trace>
  <inkml:trace contextRef="#ctx0" brushRef="#br0" timeOffset="41481">424 149,'-25'-25,"0"25,25 0,-49 0,49 0,-25 0,-25 0,50 0,-25 0,1 25,-26 24,50-49,-25 25,25 0,-25-25,1 25,24-25,-25 25,25-1,0 1,-25-25,0 25,25-25,0 50,0-50,0 25,0-25,0 49,0-49,0 25,0-25,0 50,0-50,0 24,0 1,0 0,0-25,25 25,-25-25,25 25,0 24,-1-49,-24 25,50-25,-50 25,25-25,0 0,-1 25,-24-25,25 0,0 0,0 24,-25-24,25 0,-1 0,1 0,-25 0,25 0,0 0,0 0,-25 0,24 0,1 0,0 0,-25 0,25 0,0 0,-1 0,-24 0,25 0,-25 0,25 0,-25 0,25 0,0 0,0-24,-1 24,26-25,-25 0,0 25,-25-25,24 25,-24-25,0 1,0-1,25 0,-25 0,0 0,0 1,0 24,0-25,0 0,0 0,0 25,0-25,0 1,0 24,0-25,0 0,-25-25,25 50,-24-49,24 49,-25-25,25 25,-25-50,0 50,0-49,-24 49,24-25,0 0,0 25,0-25,1 25,-1 0,25 0,-25 0,0 0,-24 0,49-25,-25 1,25 24,-50 0,50 0,-25 0,25 0,-24 0,-1 0,0 0,-25 0,26 0,-1 0,0 0,25-25</inkml:trace>
  <inkml:trace contextRef="#ctx0" brushRef="#br0" timeOffset="44417">1490 25,'0'-25,"0"25,-24 0,24 0,-50 0,50 0,-25 0,25 0,-49 0,49 0,-25 0,25 0,-50 0,50 25,-25-25,25 25,-24-1,24 1,-25 0,25 0,-25 0,25-1,-25 26,25-50,0 25,0 0,0-1,0-24,0 50,0-25,0-25,0 25,0 0,0-1,0 1,0 0,0 0,0-25,0 25,0-1,0-24,25 50,0-50,-25 25,0 0,49-1,-49-24,25 0,-25 25,25-25,-25 0,25 25,0-25,-1 0,-24 25,25-25,0 25,0-25,-25 0,25 0,24 0,-24 0,-25 0,25 0,0 0,-1 0,-24 0,25 0,0 0,0 0,-25 0,25 0,-1 0,-24 0,25 0,0-25,-25 25,50-25,-50 0,25 25,-25-25,0 25,24-24,-24 24,25-50,-25 25,0 0,25 1,-25 24,0-25,0 0,0-25,0 50,0-24,0-1,0 0,0 25,0-25,0 0,0 0,0 25,0-24,0-1,0 0,-25 0,25 0,-25-24,25 49,-49-25,49 25,-25 0,0 0,-25-25,50 25,-24-25,-1 25,0 0,0 0,25 0,-25 0,1-24,-26 24,50 0,-25 0</inkml:trace>
</inkml:ink>
</file>

<file path=ppt/ink/ink3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2:43.126"/>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3051 347</inkml:trace>
  <inkml:trace contextRef="#ctx0" brushRef="#br0" timeOffset="14544">7094 0</inkml:trace>
  <inkml:trace contextRef="#ctx0" brushRef="#br0" timeOffset="42087">99 1934,'0'0,"-25"25,25 0,-24 25,24-1,0-24,0 0,0-25,0 25,0-25,0 49,0-49,0 25,0-25,0 50,0-50,0 25,0-25,0 49,0-49,0 25</inkml:trace>
  <inkml:trace contextRef="#ctx0" brushRef="#br0" timeOffset="43743">347 1984,'0'25,"0"0,0 0,0-1,0 26,0-25,0-25,0 25,0-1,0-24,25 50,0-50,-25 25,0 0,0-25,0 24,0 1,0 0</inkml:trace>
  <inkml:trace contextRef="#ctx0" brushRef="#br0" timeOffset="45055">0 2183,'0'0,"25"0,0 0,-1 0,-24 0,25 0,0 0,0 0,0 0,-1 0,1 0,-25 0,25 0,0 0</inkml:trace>
  <inkml:trace contextRef="#ctx0" brushRef="#br0" timeOffset="75680">7119 1116</inkml:trace>
  <inkml:trace contextRef="#ctx0" brushRef="#br0" timeOffset="121704">12080 595</inkml:trace>
  <inkml:trace contextRef="#ctx0" brushRef="#br0" timeOffset="143936">13841 347</inkml:trace>
</inkml:ink>
</file>

<file path=ppt/ink/ink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0:29.766"/>
    </inkml:context>
    <inkml:brush xml:id="br0">
      <inkml:brushProperty name="width" value="0.05292" units="cm"/>
      <inkml:brushProperty name="height" value="0.05292" units="cm"/>
      <inkml:brushProperty name="color" value="#5C83B4"/>
      <inkml:brushProperty name="fitToCurve" value="1"/>
    </inkml:brush>
  </inkml:definitions>
  <inkml:trace contextRef="#ctx0" brushRef="#br0">232 422,'0'0,"25"0,-25-25,0 25,25 0,-25 0,25 0,0 0,-25 0,24 0,26 0,-50 0,25 0,-25 0,25 0,-1 0,1 0,0-25,0 25,-25 0,25 0,-1 0,26-25,-50 25,25 0,0 0,-1 0,26 0,-50 0,25 0,-25 0,25-24,-25 24,24 0,1 0,-25 0,25 0,-25 0,25 0,0 0,-25 0,24 0,-24-25,0 25,25 0,-25 0,25 0,0 0,-25 0,25 0,-25 0,24 0,1 0,-25 0,25 0,-25 0,25 0,-25 0,25 0,0 0,24 0,1-25,-50 25,49 0,-49 0,25 0,25 0,-25 0,-1 0,1 0,25 0,-25 0,-25 0,24 0,-24 0,25 0,0 0,0 0,-25 0,49 0,-24 0,0 0,-25 0,25 0,-25 0,49 0,-49 0,25 0,-25 0,25 0,25 0,-50 0,49 0,-24 0,0 0,0 0,-25 0,49 0,-49 0,50-25,-25 25,0 0,24 0,-24 0,25 0,-50 0,49 0,-49 0,25-25,0 25,0 0,24 0,-49 0,25 0,-25 0,50 0,-26 0,26-24,-25 24,24-25,1 25,-25 0,24 0,-49 0,50 0,0 0,-26 0,26 0,-25 0,24-25,-24 25,25-25,-25 25,49 0,-49-25,0 25,0 0,-1 0,1 0,0 0,0 0,24 0,-24-25,0 25,0 0,-25 0,25 0,-1 0,1 0,0 0,0 0,0 0,24 0,-49 0,50 0,-1 0,1 0,-25 0,0-24,-1 24,1 0,0 0,0 0,0 0,-25 0,49 0,-24 0,0 0,0 0,-1 0,1 0,0 0,0 0,0 0,-25 0,49 0,-24 0,0 0,0 0,24 0,-49 0,50 0,0 0,-26 0,26 0,-25 0,24 0,-24 0,0 0,25 0,-26 0,26 0,-25 0,0 0,-25 0,49 0,-24 0,0 0,0 0,-1 0,1 0,25 0,-25 0,-25 0,49 0,1 0,-50 0,74 0,-49 0,0 0,-25 0,50 0,-26 0,1 0,-25 0,25 0,-25-25,25 25,0 0,-25 0,24 0,-24 0,25 0,-25 0,50 0,-50 0,25 0,-1 0,1 0,-25 0,25 0,-25 0,25 0,0 0,-25 0,24 0,-24 0,25-25,-25 25,0 0,0 25,0 24,0-49,25 50,-25-25,0 25,25-1,-25-24,0 0,0 0,25-1,-25 1,0 25,0-50,0 25,0 24,0-49,0 25,0 0,0 0,0-1,0 26,0-25,0 0,0-25,0 24,0 1,0 0,0-25,0 25,0 0,0-25,0 24,0-24,0 25,0-25,0 25,0 0,0 0,0-25,0 24,0 1,0-25,0 25,0-25,0 25,0-25,0 49,0-49,0 25,0-25,0 25,0 0,0-25,0 25,0-25,0 25,0-1,0-24,0 25,0-25,0 25,0-25,0 25,0 0,0-25,0 24,0-24,0 25,0 0,0-25,-25 25,25-25,0 25,0-25,0 24,0 1,0-25,-25 25,25-25,0 25,0 0,-25-25,25 24,0-24,-25 0,25 25,0-25,0 25,-24 0,24-25,0 0,-25 0,25 25,-25-25,25 24,0 1,-25-25,25 0,0 0,0 25,-25-25,25 0,0 25,-24-25,-1 0,25 25,-25-25,25 24,-50-24,50 25,-24-25,-1 0,0 50,25-50,-50 0,26 0,-1 25,25-1,-25-24,0 0,0 0,0 25,1-25,-26 25,25-25,0 0,1 25,24-25,-50 25,0-25,50 24,-24-24,-1 0,-25 25,50-25,-49 25,24-25,0 0,0 25,0-25,1 0,-1 0,0 25,0-25,-24 0,49 0,-50 0,50 0,-74 0,49 24,-50-24,26 0,49 25,-75-25,51 0,-26 0,50 0,-25 0,-25 0,50 0,-24 0,24 0,-25 0,0 0,0 0,-24 0,24 0,0 0,0 0,-24 0,24 0,0 0,-25 0,1 0,24 0,0 0,-49 0,74 0,-50 0,25 0,-24 0,24 0,25 0,-50 0,50 0,-49 25,49-25,-50 0,50 25,-74-25,49 0,0 0,0 0,0 25,-24-25,49 0,-50 0,50 0,-25 25,-49-25,74 0,-50 0,26 0,-1 0,-25 24,1-24,24 25,0-25,-25 0,50 0,-24 0,-26 0,25 0,-24 25,49-25,-50 0,25 0,-24 0,49 0,-50 0,0 25,1-25,24 25,0-25,-49 0,74 0,-50 24,25-24,-24 0,-1 25,25-25,-49 0,74 0,-50 0,25 0,-49 0,49 0,-49 0,24 25,25-25,-24 0,-1 0,1 0,24 0,-25 0,1 0,49 0,-75 0,50 0,-24 25,24-25,-50 25,51-25,-1 0,-50 0,26 0,-1 0,25 0,-24 0,24 0,-49 0,24 0,50 0,-50 0,26 0,-1 0,0 0,0 0,0 0,25 0,-24 0,24 0,-25 0,0 0,25 0,-25 0,25 0,-25 0,1 0,24 0,-25 0,25 0,-25 0,25 0,-25 0,0 0,25 0,-24 0,24 0,-25 0,0 0,25 0,-25 0,25 0,0-25,-25 25,25-25,0 25,-25-25,25 25,0-25,-24 25,24-24,0-1,0 25,-25-25,25 25,0-25,0 0,0 25,0-24,0-1,-25 0,25 25,0-25,0 25,0-25,0 0,0 25,0-24,0 24,0-25,0 25,0-25,0 0,0 25,0-25,0 25,0-24,0-1,0 25,0-25,0-25,0 50,0-24,0-1,0 0,0-25,0 50,0-49,0 24,0 25,0-25,0 25,0-25,0 1,0 24,25-25,-25 25,0-25,0 0,0 25,0 0,0-25,0 25,25-24,-25-26,0 50,24-25,-24 0,0-24,0 49,0-25,0 0,0-24,25 24,-25 0,0 25,0-25,0 0,0 25,0 0,0-24,0 24,0-25,0 0,0 25,0-25,0 25,0-25,0 25,0-25,0 1,0 24,0-25,0 25,0-25,0 0,0 25,0-25,0 25,0-24,0 24,0-25,0 0,0 25,0-25,0 25,-25 0,25-25,0 1,0 24,0-25,-24 25,24 0,0-25,0 25,0 0,0-25,0 0,-25 25,25-24,0 24,0 0,0-25,0 0,-25 25,25-25,0 25,0-25,0 25,0-24,0-1,0 25,25 0,0 0,-25-25,0 25,24 0,-24 0,25 0,0-25,-25 25,25-25,-25 25,0 0,25 0,0 0,-25 0,0-24,24 24,-24 0,0 0,25 0,-25 0,25 0,-25-25,25 25,-25 0,0 0,25 0,-25 0,24 0,1 0</inkml:trace>
  <inkml:trace contextRef="#ctx0" brushRef="#br0" timeOffset="15330">704 4763,'0'0,"0"0,0 0,0 24,0 1,0 25,0-25,0 24,0-24,0 49,0 1,0-50,0 24,0 1,0-1,0-24,0 25,0-25,0 24,24 1,-24-25,0 24,0-49,0 50,0-50,0 25,0 0,0-1,0 26,0-50,0 25,0-25,0 25,0-25,0 24,0 1,0-25,0 0,0 25,0-25,0 25,0 0,0-25,0 24,25-24,-25 25,0-25,0 25,0 0,25-25,-25 25,0-25,0 49,0-24,0 0,0 0,0-25,25 0,-25 24,0 1,0-25,0 25,0-25,0 25,0 0,0-25,0 24,0-24,0 0,0-24,0-51</inkml:trace>
  <inkml:trace contextRef="#ctx0" brushRef="#br0" timeOffset="17500">654 4663,'0'0,"0"0,25 0,-25 0,49 0,-49 0,25 0,0-24,0 24,49 0,25 0,-74-25,50 25,-51-25,76 25,-51 0,51 0,-51-25,1 25,24 0,-49 0,25-25,-26 25,1 0,0 0,0 0,0 0,-1 0,1-24,0 24,0 0,-25 0,49 0,-24 0,0 0,0 0,-25 0,25 0,-1 0,-24-25,25 25,-25 0,25 0,-25 0,50 0,-26 0,1 0,-25-25,25 25,25 0,-50-25,25 25,-1 0,-24 0,25 0,-25 0,25 0,-25 0,25 0,0 0,-25 0,24 0,-24 0,50 0,-50 0,25-25,-25 25,49 0,-49 0,50 0,0 0,-1-25,1 25,-25 0,49-24,-24 24,-1-25,-24 25,25 0,-1 0,-24 0,25-25,-50 25,49 0,1-25,-1 25,-24 0,0 0,25 0,-50-25,49 25,-49 0,25 0,0 0,0-24,24 24,-24 0,0 0,25 0,-1-25,-49 25,50 0,-1-25,-49 25,50 0,-50 0,25 0,0 0,-1 0,1 0,0-25,0 25,-25 0,25 0,-25 0,24-25,1 25,-25 0,25 0,0 0,0 0,-1 0,-24 0,50 0,0 0,-50 0,49-24,-49 24,50 0,-25 0,24 0,-49 0,50 0,0 0,-50 0,49 0,-24 0,-25 0,25 0,0 0,49 0,-49 0,49 0,-49 0,25 0,-26 0,51 0,-26 0,1 0,24 0,-49 0,25 0,-25 0,24 0,-24 0,25 0,24 0,-49 0,25 0,-26 0,26 0,-25 0,-25 0,25 0,24 0,-24 0,0 0,0 0,-1 0,26 0,-50 0,50 0,-1 0,-49 0,25 0,-25 0,50 0,-50 0,24 0,1 0,25 0,-25 0,24 0,1 0,-50 0,25-25,-1 25,-24 0,25 0,-25-25,25 25,0 0,-25 0,25 0,-25-25,49 25,-49 0,25-25,0 25,0-24,0 24,-25 0,24 0,1 0,-25 0,0-25,25 25,0 0,0 0,-25 0,24 0,26 0,-50-25,50 25,-26 0,26 0,-25-25,24 25,-24 0,0 0,-25 0,0 0,0-25,25 25,-25 0,0 0,0 25,0 0,0 0,25 24,-25 1,0-25,24 24,-24-24,0 25,0-25,25 24,-25 26,0-75,25 49,-25 1,0 0,0-26,0 26,0-25,0 24,0 1,0-25,0 24,0-49,0 25,0 0,0 0,0 0,0-1,0 1,0 0,0-25,0 25,0 0,0-25,0 24,0-24,0 25,0 0,0 0,0-25,0 25,0-1,0 1,0-25,0 25,0 0,0-25,0 25,0-25,0 49,0-49,0 25,0-25,0 25,25-25,-25 0,0 25,0-1,0-24,0 0,0 25,0-25,0 25,0-25,-25 25,25-25,0 25,-25 0,0-25,1 24,24-24,-50 25,50-25,-50 0,1 25,49 0,-50-25,25 0,-24 25,49-1,-50-24,25 25,-49-25,24 25,26-25,-26 0,0 0,1 25,24-25,-25 25,1-25,24 0,0 0,-25 0,1 0,49 0,-75 0,51 0,-51 24,26-24,24 0,0 0,0 0,-24 25,24-25,-25 0,50 0,-25 0,1 0,-1 25,0-25,25 0,-25 25,0-25,1 0,-1 0,0 0,-25 0,50 25,-49-25,24 0,0 0,-25 24,1-24,24 0,0 0,-24 25,49-25,-25 0,0 0,0 0,-24 0,49 0,-25 25,0-25,0 25,25-25,-25 0,1 0,24 25,-25-25,0 0,25 0,-25 0,0 24,25-24,-24 25,-1-25,0 0,25 0,-25 0,25 25,-25-25,1 0,-26 0,50 0,-25 0,-24 0,49 25,-25-25,0 0,25 0,-25 25,-24-25,49 0,-25 0,0 0,0 24,25-24,-25 0,25 0,-25 25,1-25,24 0,-25 0,25 0,-50 25,50-25,-25 0,25 0,-24 0,-1 25,0-25,25 0,-25 0,0 0,1 0,24 0,-50 0,50 0,-50 0,26 0,-26 25,25-25,-24 24,-1-24,50 0,-50 0,50 0,-24 0,-1 0,0 0,25 0,-25 0,0 0,1 0,-1 25,0-25,-25 0,26 25,-51-25,25 0,26 0,-26 0,0 0,1 0,49 0,-50 0,50 0,-49 0,-1 0,25 0,-24 0,24 0,-25 0,25 0,-24 0,-26 0,51 0,-1 0,25 0,-50 0,25 0,1 0,-1 0,0 0,0 0,0 0,-24 0,24 0,-25 0,50 0,-49 0,-1 0,25 0,-24 0,49 0,-50 0,25 0,-24 0,24 0,0 0,0 0,0 0,-24 0,49 0,-25 0,0 0,0 0,-24 0,49 0,-25 0,25 0,-50 0,50 0,-24 0,24 0,-25 0,25 0,-25 0,0 0,25 0,-25 0,25 0,-24 0,-1 0,0 0,25 0,-25 0,0 0,25 0,-24 0,24 0,-25 0,25 0,-25 0,0 0,25 0,-25 0,1 0,-1 0,0 0,0 0,0 0,25 0,-25 0,1 0,-1 0,0 0,0-25,-24 25,49 0,-50 0,25 0,25 0,-25 0,25-25,-24 25</inkml:trace>
</inkml:ink>
</file>

<file path=ppt/ink/ink3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2:58.662"/>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4147 0,'25'0,"24"0,-49 0,25 0,25 0,-50 0,49 0,-49 0,25 0,-25 0,50 0,-50 0,25 0,-25 0</inkml:trace>
  <inkml:trace contextRef="#ctx0" brushRef="#br0" timeOffset="47647">178 1190,'0'0,"-24"25,24-25,-25 50,25-26,0 1,0 25,0-50,-25 49,25-24,0 0,0 0,0 0,0-1,0-24,0 25,0 0</inkml:trace>
  <inkml:trace contextRef="#ctx0" brushRef="#br0" timeOffset="49064">550 1165,'0'-24,"0"24,0 0,-49 0,49 0,-25 0,25 0,-25 0,0 0,25 24,-24-24,24 50,-25-25,25 0,-25-1,25 1,0-25,-25 50,25-25,0-25,0 49,0-49,0 25,0-25,0 50,0-50,0 24,0-24,0 50,0-50,0 25,0-25,0 25,25-25,-25 24,25-24,0 0,-25 0,24 0,1 0,0 0,-25 0,25 0,-25 0,0-49,0 24,-25 25,0-25,0 25,1 0,24 0,-25 0,0 0,0-25,25 25</inkml:trace>
  <inkml:trace contextRef="#ctx0" brushRef="#br0" timeOffset="52784">2758 893,'0'0,"0"49,0-24,0 0,0 24,0-24,0 25,0-50,0 25,0 24,0-49,0 25,0 0,0 0,0-25,0 24,0-24</inkml:trace>
  <inkml:trace contextRef="#ctx0" brushRef="#br0" timeOffset="53720">2981 793,'0'0,"-25"0,25 0,0 25,0-25,0 25</inkml:trace>
  <inkml:trace contextRef="#ctx0" brushRef="#br0" timeOffset="54488">3031 917,'0'0,"-25"0,25 0,-25 0,25 0,-49 0,49 0,0 25,-25 0,25-25,0 25,0 0,0-1,0-24,0 25,-25 0,25 0,0-25,0 25,0-1,0 1,0-25,0 25,0 0,25-25,-25 25,25-25,-1 0,1 0,-25 0,25 0,0 0,0 0,-25 0,24-25,1 25,-25 0,25-25,-25 25,0-25,0 25,0-25,0 1,0-1,0 25,0-25,0 0,0 0,0 25,0-24,0-1,-25-25,25 50,-25-25,25 25,-24-24,-1-1,25 25,-25-25,0 25</inkml:trace>
  <inkml:trace contextRef="#ctx0" brushRef="#br0" timeOffset="57024">4048 843,'0'0,"0"0,-25 50,25-1,0 1,0-25,0-1,0 51,0-50,0-25,0 24,0 1,0 0,0-25,0 25,0 0,0-1,25-24</inkml:trace>
  <inkml:trace contextRef="#ctx0" brushRef="#br0" timeOffset="58192">4246 843,'0'0,"0"0,0 25,0 0,0-1,0-24,0 25,0 0,0 0,0-25,0 25,0-1,0 1,0-25,0 25,0 0,25-25,-25 0,25 0,24 0,-24 0,-25 0,25 0,-25 0,0 25,0-25,0 24,-25-24,0 50,1-50,-26 0,25 25,0-25,1 0,24 0,-25 0,0 0,0 25</inkml:trace>
  <inkml:trace contextRef="#ctx0" brushRef="#br0" timeOffset="61503">4246 868,'25'0,"25"0,-26 0,1 0,0-25,0 25,0 0,-25 0,49 0,-49 0,25 0,-25 0,50 0,-50 0</inkml:trace>
  <inkml:trace contextRef="#ctx0" brushRef="#br0" timeOffset="65231">104 2058,'-25'-24,"0"24,25 0,0 49,0-49,0 25,0-25,0 50,-49-26,49 1,0 0,0 0,0-25,0 25</inkml:trace>
  <inkml:trace contextRef="#ctx0" brushRef="#br0" timeOffset="66760">377 1984,'-25'0,"25"0,-25 0,25 0,-25 0,25 25,0 0,0-25,0 24,0-24,0 25,0 0,0-25,0 25,0 0,-24-1,-26 1,50-25,50 0,-26 0,-24 0,25 0,0 0,0 0,-25 0,25 0,-1 0,1 0,0 0,0 0,0 0,-25 0,24 25,-24-25,0 25,0-25,-24 49,-1-49,-25 0,50 25,-25 0,1-25,-1 0,25 0,-25 0,0 0,0 0</inkml:trace>
  <inkml:trace contextRef="#ctx0" brushRef="#br0" timeOffset="69376">352 2034,'25'-25,"74"25,0 0,0 0,-24 0,-26 0,1 0,-50 0,25 0</inkml:trace>
  <inkml:trace contextRef="#ctx0" brushRef="#br0" timeOffset="70936">3006 1761,'-50'0,"26"0,-1 0,25 0,-25 0,0 0,25 0,-25 0,25 24,0 1,0 0,50-25,-25 25,0-25,-25 0,24 25,1-25,0 0,0 25,-25-25,25 0,-1 0,1 0,-25 0,0 0,0 0,-25-25,1 0,24 25,-25-50,0 50,0 0,25 0,25 0,-25 25,0-25,0 50,0-50,0 25,0-25,0 49,0-49,0 25,-25 0,25 0,-25-25,25 0,-24 0,24 0,-50 24,50-24,-50 0,26 0,-1 0,0 25,0-25,0 0,25 25,-24-25</inkml:trace>
  <inkml:trace contextRef="#ctx0" brushRef="#br0" timeOffset="74120">4246 1711,'0'-25,"0"25,-25 0,1 0,-1 0,25 0,-25 0,0 0,0 0,25 0,0 0,0 25,-24-25,24 25,0 0,0-1,0-24,0 25,0 0,24 0,1 0,0 0,0-25,-25 0,25 0,-25 0,49 0,-49 24,25-24,-25 0,25-24,-25-1,25 25,-25-25,24 25,-24-25,0 0,0 0,0 25,0-24,-24-1,24 0,-25 25,0 0,0 0,25 0,25 0,-25 0,50 25,-50 0,24-1,1 1,-25 0,25-25,-25 25,0 0,0 0,0-25,0 24,0 1,0-25,0 25,0-25,0 50,0-26,-25 1,-24 0,-1-25,25 0,0 0,1 50,-1-50,25 0,-50 24,50-24,-25 0,1 0,-1 0,25 0,-25 0,25 0</inkml:trace>
  <inkml:trace contextRef="#ctx0" brushRef="#br0" timeOffset="78584">2684 1513,'0'0,"-50"0,25 0,0 0,25 0,-24 0,24 0,0 24,-25 1,25-25,-25 25,0 0,-24 0,24 24,25-49,0 25,-25 0,25 0,0-1,0-24,-25 25,25 0,0-25,0 25,-25 0,25 0,0-25,0 24,0 1,0 0,0-25,0 25,0 0,0-1,0-24,0 25,0 0,0 0,0-25,0 25,0-1,25 1,-25-25,25 25,25-25,-26 25,1-25,0 0,-25 0,25 0,0 0,-1 0,-24 0,25 25,0-1,0-24,0 0,24 0,-24 0,-25 0,25 0,0 0,-1 0,-24 0,25 0,25 0,-50 0,25 0,-1 0,1 0,-25 0,50-24,-25 24,-25 0,49 0,-24 0,0 0,0-50,-25 50,49-25,-24 25,0 0,0 0,-1-49,26 24,-50 25,25-25,-25 25,25-50,-25 50,25-49,-25 49,0-25,0 0,0 0,0 1,0 24,0-50,0 50,0-25,0-49,0 74,-50-75,50 50,-25 25,0-24,25 24,-25-25,25 0,-49 25,49 0,-25 0,0 0,0-25,-24 25,49 0,-25-25,25 25,-50-24,26 24,-1 0,0 0,25 0,-25 0,25 0,-49 0,49 0,-25 0,25 0,-50 0,25 0,1 0,-1 0,0 24,0-24,-24 0,24 0,25 0,-25 0,0 0,0 25,1-25,24 25,-25 0,0-25</inkml:trace>
  <inkml:trace contextRef="#ctx0" brushRef="#br0" timeOffset="81719">4073 1488,'0'0,"-50"0,50 0,-25 0,-24 0,49 0,-50 0,25 25,25-25,-25 24,1 1,24 0,-25-25,0 50,0-50,25 49,0-49,-25 25,1 0,24 0,0-25,-25 24,25-24,0 25,0 0,0-25,0 25,-25 0,0 0,25-25,0 24,0-24,0 25,0 0,0 0,25 0,-25-1,0 26,25-50,24 50,-24-50,0 49,25-49,-26 0,1 50,0-50,25 25,-50-25,24 0,51 49,-75-49,25 0,-1 0,1 0,-25 0,25 0,0 0,0 0,-25 0,24 0,1 0,0 0,-25 0,25 0,0 0,-1 0,-24 0,25 0,0 0,0 0,49 0,-74-25,25 1,-25 24,25-25,-25 25,25-25,0 0,-1 0,1 1,0-1,-25 0,0 0,0 0,25 25,0-24,-25-1,0-25,0 50,0-25,0 1,0-1,0 25,0-50,0 25,0 25,0-25,0 1,0-1,0 0,-25 0,25 25,0-25,0 25,-25-24,0-1,0 25,25-25,-49 0,49 25,-50-25,1 25,24-24,0 24,25-25,-25 25,25 0,-74 0,49 0,0-25,25 25,-25 0,0 0,1 0,24 0,-25 0,0 0,0 0,0 0,1 0,-26 0,50 0,-25 0,25 0,-25 0,1 0,24 0,-25 0,0 0,0 0,0 0,1 0,-1 0,50 0,-1 0</inkml:trace>
</inkml:ink>
</file>

<file path=ppt/ink/ink3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4:47.142"/>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49 548,'0'25,"0"0,0 24,0 1,0-1,0-24,0 0,0 25,0-26,0 51,0-75,0 50,0-26,0-24,-24 25,24 0,0 0,0 0,0-1,0 1,0-25,0 25,0 0</inkml:trace>
  <inkml:trace contextRef="#ctx0" brushRef="#br0" timeOffset="2328">49 424,'0'50,"0"-50,0 24,0-24,0 50,0-50,0 25,0 24,0-49,0 50,0-50,0 25,0-25,25 49,-25-24,25-25,-25 25</inkml:trace>
  <inkml:trace contextRef="#ctx0" brushRef="#br0" timeOffset="4024">124 449,'25'0,"-25"0,49 0,-24 0,0 0,24 0,51 0,-26 0,25 0,50 0,-74 0,-26 0,26 0,-26 0,26 0,-26 0,26 0,-26 0,26 0,-1 0,25 0,-24 0,-26 0,1 0,-25 0,49 0,-49 0,25 0,-26 0,1 0,25 0,-25 0,24 0,-24 0,49 0,-24 0,49 0,-24 0,24 0,-25 0,-24 0,-1 0,26 0,-25 0,24 0,-24 0,24 0,-24 0,-1 0,50 0,-24 0,-26 0,26 0,-1 0,-24 0,-1 0,-24 0,50 0,-1 0,-49 0,24 0,-24 0,50 0,-50 0,24 0,-24 0,25 0,-26 0,1 0,50-25,-51 25,26 0,0-25,-1 25,-49 0,75-25,-51 25,-24 0,25 0,0 0,25 0,-26-24,26-1,-25 25,0 0,-25 0,24 0,1 0,0 0,25 0,-50 0,49 0,-49 0,50-25,-50 25,25 0,-25 0,49 0,-49 0,25-25,0 25,0 0,0 0,-25 0,49 0,-49-25,25 25,0 0,0 0,-1 0,-24 0,50 0,-25 0,0 0,-1 0,26 0,-25 0,0 0,-1 0,26-24,0 24,-1 0,1-25,-1 0,1 25,0 0,-50 0,49 0,26 0,-51-25,76 25,-75 0,49-25,-24 25,-1-24,-24 24,0 0,24 0,1-25,-25 25,-25 0,74 0,-49 0,49-25,-74 25,50 0,0 0,24-25,-24 25,-50 0,49-25,-24 25,0 0,-25 0,25 0,-1 0,1 0,-25 0,25 0,-25 50,0 24,0-24,0 24,0 1,-25-26,25 1,0 24,0-49,0 0,0 25,0-26,0 1,0 0,0 0,0 24,0-24,0-25,0 25,0 0,0 0,0-25,0 24,0 1,0 0,0-25,0 50</inkml:trace>
  <inkml:trace contextRef="#ctx0" brushRef="#br0" timeOffset="9783">0 1143,'0'0,"0"0,25 25,-25-25,0 25,0 0,0 0,0-25,0 49,0-24,0 0,0 0,0-25,0 24,0-24,0 50,24-50,-24 0,50 0,49 0,-24 0,24 0,25 0,-25 0,25 0,-49 0,24 0,-50 0,26 0,24 0,-74 0,24 0,-24 0,-25 0,50 0,-25 0,24 0,-24 0,49 0,-49 0,25 0,-25 0,-1 0,1 0,25 0,0 0,-50 0,49 0,-24 0,25 0,-26 0,1 0,0 0,25 0,-50 0,24 25,26-25,-25 0,0 0,24 0,-49 0,25 25,0-25,0 0,-1 0,1 0,0 0,-25 0,25 0,0 0,-1 0,-24 0,25 0,0 0,0 0,-25 0,49 0,-24 0,-25 0,25 0,0 0,0 0,-25 0,24 0,1 0,25 0,-50 0,74 0,-74 0,75 0,-26 0,1 0,24 0,-49 0,25 0,-25 0,49 0,-49-25,0 25,-1 0,1 0,50-25,-75 25,49 0,-24 0,0 0,-25 0,49 0,-24 0,0-25,0 25,0 0,-25 0,24 0,1 0,0 0,-25-25,25 25,-25 0,25 0,-1-24,-24 24,25 0,25 0,-50 0,25 0,0 0,-1 0,26 0,-25 0,49 0,-49 0,25 0,-1 0,-24 0,0 0,0 0,24 0,-24 0,-25 0,25 0,24 0,26 0,-50 0,24 0,1 0,24 0,-74 0,50 0,24 0,1 0,-1 0,-24 0,-25 0,24 0,1 0,-50 0,74 0,-74 0,50 0,-1 0,1 0,-25 0,-25 0,25 0,24 0,-49 0,25 0,25 0,24 0,-49 0,24 0,100-75,-149 75,75 0,-26 0,-24-25,0 25,-25 0,25 0,0 0,-1 0,-24 0,25 0,0 0,0 0,0 0,-1 0,1 0,-25 0,50 0,-1 0,1-24,-50 24,50 0,24 0,25-50,-49 50,-50 0,49 0,-24 0,0-25,-25 25,50 0,-26 0,-24 0,25 0,0 0,0-25,-25 25,25 0,-1-24,-24-1,0 0,0 25,25-25,-25 0</inkml:trace>
  <inkml:trace contextRef="#ctx0" brushRef="#br0" timeOffset="15760">1339 548,'0'25,"0"0,0-1,0 1,0-25,0 50,0-50,0 49,0-24,0 0,0 0,0-25,0 25,0-1,25 1,-25 25,25-25,-25-25,0 49,0-24,0-25,0 25,0 0,0-25,0 25,0 24,25-24,-25 0,0 0,0-1,0-24,0 25,0 0,24 0,-24-25,0 25,0-1,0-24,0 25,0 0,25 25,0-50,-25 49,0-49,0 25,0-25</inkml:trace>
  <inkml:trace contextRef="#ctx0" brushRef="#br0" timeOffset="17920">2604 548,'0'25,"0"-25,0 25,0 24,0 1,0-1,0 1,0 0,0 24,0-24,0-1,0-24,0 0,0 25,0-50,0 49,0-49,0 50,0-50,0 25,0-25,0 24,0-24,0 50,0-50,0 25,25 0,-25-1,0-24,0 25,0-25,0 50,0-50,25 49,-25-49</inkml:trace>
  <inkml:trace contextRef="#ctx0" brushRef="#br0" timeOffset="20736">3894 424,'-25'0,"25"50,0 24,0-49,-24 99,24-99,0-1,0 26,0 24,0-49,0 0,0 0,0 0,0 0,0-25,0 24,0 1,0 0,0-25,-25 25,25 0,0-1,0-24,0 25,0 0,0 0,0-25,0 25,0-1,0 1,0 0,0 0,0 0,0-25,74 0</inkml:trace>
  <inkml:trace contextRef="#ctx0" brushRef="#br0" timeOffset="22999">5184 325,'0'0,"0"25,0 49,0 0,0-49,0 25,0-1,0 1,0-25,0 24,0 1,0-25,0-25,0 25,0-1,0 1,0-25,0 25,0 0,0 0,0-25,0 25,0-1,0 1,0-25,0 25,0 0,0 0,0-25,0 24,0 1,0 0,0-25,0 25,0 0,0-1,0-24,0 25</inkml:trace>
  <inkml:trace contextRef="#ctx0" brushRef="#br0" timeOffset="32400">471 771,'0'0,"25"0,-25 0,49 0,-49 0,25 0,-25 0,50 0,-50 0,25 0,-25 0,49 0,-49 0,25 0,-25 0,50 0,-50 0,25 25,-25-25,0 25,-25 24,25-49,-25 0,-25 0,50 0,-49 0,24 25,0-25,0 0,25 0,-25 0,1 0,24 25,0 0,24-25,1 0,25 0,0 0,-26 0,-24 0,50 0,-25 0,0 0,-1 0,1 0,0 25,-25-25,0 25,0-1,0 1,0-25,0 25,-25 0,0-25,1 25,-26-25,25 0,0 0,-24 24,49-24,-25 0,25 0,-50 0,50 25,-25-25,25 0,-49 0,24 0,-25 0,26 0</inkml:trace>
  <inkml:trace contextRef="#ctx0" brushRef="#br0" timeOffset="36112">6052 399,'0'50,"0"-50,0 25,0-1,0 26,0-25,0 24,0-24,0 50,0-75,0 49,0-24,0-25,0 25,0 0,0-1,0-24,0 25</inkml:trace>
  <inkml:trace contextRef="#ctx0" brushRef="#br0" timeOffset="37608">4465 598,'-25'0,"25"24,0-24,-25 50,0-50,25 50,-25-50,25 24,-24 51,24-75,0 25,0 24,-25-49,25 25,0-25,0 25,-25 0,25-25,0 25,0-25,25 0,74 0,-49 0,-1 0,1 0,24 0,-49 0,49 0,-49 0,0 0,0 0</inkml:trace>
  <inkml:trace contextRef="#ctx0" brushRef="#br0" timeOffset="39192">4613 995,'-24'0,"24"24,0 1,0-25,0 25,0 0,0-25,0 25,0 24,0-24,0 0,0 24,0-49,0 25,0 25,0-25,0-25,0 49,0-24,0-25,0 25</inkml:trace>
  <inkml:trace contextRef="#ctx0" brushRef="#br0" timeOffset="41871">4589 796,'0'25,"0"0,0-25,24 24,-24 1,0 0,0 0,0-25,0 25,0 0,0-1,0-24,0 25,0 0,0 0,0-25,0 25,0-1,0 1,0-25</inkml:trace>
</inkml:ink>
</file>

<file path=ppt/ink/ink3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2:28.814"/>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25 248,'-25'25,"25"24,0-49,0 25,0 0,0 25,0-50,0 24,0 1,0-25,0 25,0 0,25 0,-25-1,0 26,0-25,0 0,0-1,0-24,0 25,25 0,-25-25,0-25,0 25,25-25,-25 25,0-24,0-1,0 25</inkml:trace>
  <inkml:trace contextRef="#ctx0" brushRef="#br0" timeOffset="1288">100 347,'24'-25,"-24"25,25 25,-25-25,25 25,0 0,24 0,-49-1,25-24,0 0,0 0,-25 0,25 0,-25 0,25-49,-1 49,-24-25,25-25,25 26,-25-26,-25 0,0 26,0 24,0 49,0-24,0 0,0 0,0-1,0-24,0 50,0-50,24 25,-24-25,0 25,0-1,0 1,0-25,25 25,-25 0,25 0,-25-25,0 24,0 1</inkml:trace>
  <inkml:trace contextRef="#ctx0" brushRef="#br0" timeOffset="3959">918 0,'0'50,"-25"-26,-24 26,24 24,25-24,-50 0,50-26,0 1,0 50,-24-51,-1 1,25 0,0-25,0 25,0-25,0 25,-25-1,25 1,-25 0,25 0,0 0,-25-1,25 1,0 0,-24 0,24 0,0 0</inkml:trace>
  <inkml:trace contextRef="#ctx0" brushRef="#br0" timeOffset="5303">1067 248,'-50'0,"50"0,0 0,0 25,0 24,0-24,0-25,0 25,0 0,-24 0,24-25,-25 24,0-24,25 25,0-25,-25 25,25-25,-25 0,1 0,24-25,-25 0,0 1,0 24,50-25,49 50</inkml:trace>
  <inkml:trace contextRef="#ctx0" brushRef="#br0" timeOffset="9240">943 223,'0'0,"25"0,0 0,-1 0,26-25,-25 25,-25 0,49 0,1 0,-25-24,0 24,-25 0,24 0</inkml:trace>
</inkml:ink>
</file>

<file path=ppt/ink/ink3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2:45.190"/>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0 50,'0'0,"50"0,-50 0,24 0,26 0,-50 0,25 0,0 0,-1 0,-24 0,25 0,0 0,0-25,-25 25,25 0,-1 0,1 0,-25 0,25 0,0 0,0 0,-25 0,24 0,-24 0,0 0,0 25,0 0,0-1,0-24,-24 25,24 0,-25-25,0 0,0 25,25-25,-25 0,1 0,24 25,-25-25,-25 24,50-24,0 25,-25-25,25 25,-24 25,-26-26,50 1,0 0,-25-25,50 25,-25-25,25 0,49 0,-49 0,25 0,-26 0,-24 0,25 0,0 0,0 0,-25 0,49-25,1 25,-25 0,-25 0,49 0,-24 0,0 0,-25 0,25 0,0 0,-1 0,-24 0</inkml:trace>
  <inkml:trace contextRef="#ctx0" brushRef="#br0" timeOffset="3191">99 248,'0'0,"0"0,0-25,0 25,25-49,-25 49,0-25,0 25,0-50,0 50,0-24,0 24,25-25,-25 0,25 0,-1 25</inkml:trace>
</inkml:ink>
</file>

<file path=ppt/ink/ink3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2:53.141"/>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154 0,'-25'0,"0"0,1 50,24-50,0 25,-25-1,25 1,0-25,-25 25,25 0,0 0,0-25,-25 49,25-24,0 0,0-25,25 25,0-25,24 0,-24 0,25 0</inkml:trace>
  <inkml:trace contextRef="#ctx0" brushRef="#br0" timeOffset="1152">204 223,'0'0,"0"25,0 0,0-25,0 50,0-26,0 1,0-25,0 25,-25 25,0-26</inkml:trace>
</inkml:ink>
</file>

<file path=ppt/ink/ink3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2:55.662"/>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248 0,'-24'0,"-1"24,25 1,-25 0,0 0,0 24,25-24,-49 0,49 0,-25 0,25-25,0 24,0-24,0 0,25 0,0 0,-1 0,-24 0,25 0,0 0,0-24,-25 24,25 0,-25 0,0 49,0-49,0 25,-25-25,0 50,0-50,0 24,-24-24,24 0,25 0,-50 0,50 0</inkml:trace>
</inkml:ink>
</file>

<file path=ppt/ink/ink3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6:24.061"/>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74 25,'-24'0,"24"0,-25 24,25 1,0 0,0 25,0-26,0 1,0-25,0 25,0 0,0 0,0-25,0 24,0 1,0 0,0-25</inkml:trace>
  <inkml:trace contextRef="#ctx0" brushRef="#br0" timeOffset="1057">372 0,'0'0,"0"25,0-1,0 51,0-75,0 49,0-24,0-25,0 50,0-25,-25 24,25 1,0-25,0 0,0-25,0 24</inkml:trace>
  <inkml:trace contextRef="#ctx0" brushRef="#br0" timeOffset="2705">0 124,'0'0,"0"25,25-1,-25 1,0 25,0-50,0 74,0-74,0 50,0-50,0 25,25-25,-25 49</inkml:trace>
  <inkml:trace contextRef="#ctx0" brushRef="#br0" timeOffset="3873">74 372</inkml:trace>
  <inkml:trace contextRef="#ctx0" brushRef="#br0" timeOffset="6769">50 248,'0'0,"0"0,24 0,-24 0,25 0,0 0,0 0,-25 0,25 0,-1 0,1 0,-25 0,25 0,0 0,0-25,-25 25,24 0,1 0,0 0,-25 0,25 0,0 0</inkml:trace>
</inkml:ink>
</file>

<file path=ppt/ink/ink3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6:15.742"/>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575 0,'0'25,"0"0,0 0,0-25,0 24,0 1,0 0,0-25,0 25,0 0,-25 0,25-25,0 24,0-24,50 0,-25 0,-25 0,25 0,-1 0,1 0,-25-24,25 24,0 0,0 0,-25 0,25 0,-25 24,-25-24,-25 50,50-50,0 25,-25-25,25 25,-25-25,25 24,-74 1,74 0,-50-25,26 25,24-25,-25 0,0 0,0 25,0-1,1-24,24 0,-25 0</inkml:trace>
  <inkml:trace contextRef="#ctx0" brushRef="#br0" timeOffset="1992">575 75,'50'0,"-25"0,24 0,-24 0,0 0,25 0,-50 0,24 0,51 0,-75 0,25 0,-1-25,1 25,-25 0</inkml:trace>
  <inkml:trace contextRef="#ctx0" brushRef="#br0" timeOffset="66256">550 1637,'-24'0,"-1"0,25 0,-25 0,0 0,0 0,25 0,-24 0,-1 0,0 0,25 0,-25 0,25 25,0-25,0 25,0-25,0 50,0-50,0 24,0-24,25 25,25-25,-50 0,24 0,-24 0,50 0,-50 0,25-25,-25 25,25-24,-1 24,1-25,-25 25,0-25,0 25,0 0,0 25,0 0,0-25,0 24,0 1,0 0,0 0,-25 0,25 24,0-49,0 25,-24 49,-1-74,25 25,0 0,-25 0,0-25,0 25,25-25,-74 0,49 0,-49 0,49 0</inkml:trace>
  <inkml:trace contextRef="#ctx0" brushRef="#br0" timeOffset="121464">625 1538,'-25'0,"25"0,-50 0,50 0,-24 0,24 0,-50 0,50 0,-25 0,25 0,-49 0,49 0,-25 0,25 0,-50 0,50 0,-25 0,1 0,-1 0,25 0,-25 0,25 0,-50 0,26 0,24 0,-50 0,50 0,-50 50,50-50,-24 25,24-25,-25 24,25 1,0-25,0 25,0 25,0-50,0 24,0 51,0-75,0 25,0-1,0 1,0 25,0-1,0-24,0-25,0 25,0 0,0 0,25-25,-25 24,0 1,24-25,1 0,0 25,0 0,0 0,-25-25,24 0,1 0,0 0,-25 0,25 0,24 0,-24 0,-25 0,50 0,-25 0,24 0,-49 0,25 0,-25 0,50 0,-50 0,24 0,26 0,-50 0,25 0,0 0,-1 0,-24 0,25 0,0 0,-25 0,25-50,-25 50,50-25,-50 0,0 1,0-1,0 25,24-25,-24 0,0 0,0 25,25-24,-25-1,0-25,0 50,0-25,0 1,0-1,0 25,0-25,0 0,0 0,0 25,0-24,-25 24,25-25,0 0,0 25,0-25,-24 25,-1-25,25 25,-25-24,25-1,-25 25,0-25,0 25,1 0,-1-25,0 25,0-25,25 25,-25 0,25 0</inkml:trace>
</inkml:ink>
</file>

<file path=ppt/ink/ink3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6:41.853"/>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0 0</inkml:trace>
</inkml:ink>
</file>

<file path=ppt/ink/ink35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6:20.829"/>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223 33,'0'-25,"0"25,0 0,-24 0,-1 0,0 0,25 0,-25 25,25-25,0 25,-49 0,49-25,0 25,-25-25,25 25,0-1,0 1,0-25,-25 25,0 0,25-25,0 25,0-25,0 24,0 26,25-50,0 0,-25 0,49 25,-24-25,0 0,-25 0,25 0,-25 0,0-25,0 25,49-50,-49 50,25-24,25 24,-25 0,24 0,-24 0,0 0,0 0,-25 0,0 0,0 24,0 1,0-25,0 25,-25-25,0 25,25 0,0-1,0-24,25 25,0-25,-25 0,24 0,1 0,0 0,-25 0,25 0,0 0,-1 0,-24 0</inkml:trace>
</inkml:ink>
</file>

<file path=ppt/ink/ink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30.0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6450 0</inkml:trace>
  <inkml:trace contextRef="#ctx0" brushRef="#br0" timeOffset="22660">0 769,'25'0</inkml:trace>
</inkml:ink>
</file>

<file path=ppt/ink/ink36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6:11.790"/>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75 0,'0'0,"0"25,0-25,25 0,-25 24,24-24,1 0,0 0,-25-24,25 24,-25 0,25 0,0 0,-25 0,24 0,-24 24,0 1,0-25,0 25,0-25,0 50,0-50,-49 49,24-24,-25 0,25-25,1 25,24-25,-25 0,25 24,-50 1,50-25,-25 0,25 25,0-25,0 0,25 0,0 0,0 0,24 0,-24 0,-25 0,75 0,-50 0,-1 0,-24 0,25 0,0 0,-25-25,25 25,-25 0,25 0,-1 0,1 0,-25 0,25 0</inkml:trace>
  <inkml:trace contextRef="#ctx0" brushRef="#br0" timeOffset="28903">25 744,'0'25,"0"-25,0 74,0-24,0-25,0 49,0-49,0 24,0-24,0-25,0 25,0 0,0 0,0-25,0 24</inkml:trace>
  <inkml:trace contextRef="#ctx0" brushRef="#br0" timeOffset="31000">472 769,'-75'24,"75"1,-24-25,-1 50,0-50,25 50,0-50,0 24,-25 1,25 0,0-25,0 25,0 0,0-1,0-24,-25 25,25 0,0 0,0 0,0-25,0 24,25 1,0-25,0 25,0-25,-1 25,1-25,-25 0,25 0,0 0,0 0,-25 0,24 0,1 0,-25-25,0 25,0-25,0 25,0-25,0 1,0 24,-25-25,1 25,-1 0,25-25,-50 25,25 0,25 0,-49 0,-1 0,25 0,1 0,24 0,-25 0,25 0,49 0,26 0,-26 0</inkml:trace>
  <inkml:trace contextRef="#ctx0" brushRef="#br0" timeOffset="42120">0 1637,'0'0,"0"0,0 0,0 25,0 24,0-24,0-25,25 25,-25 0,0-1,0 1,0-25,0 25,0 0,0-25,0 25,0-1,0 1,0-25,0 25,0 0,25 0</inkml:trace>
  <inkml:trace contextRef="#ctx0" brushRef="#br0" timeOffset="43448">397 1637,'-24'0,"-1"0,25 0,0 49,0-49,0 25,0-25,0 25,0 0,0-25,-25 25,25-25,0 49,25-49,-25 0,49 0,-24-25,-25 25,25 0,0 0,0 0,-25 0,24 0,-24 25,0-25,0 25,0-25,0 50,-24-26,-1 1,0-25,0 50,0-50,1 0,-1 25,25-25,-25 0,0 49,0-49</inkml:trace>
  <inkml:trace contextRef="#ctx0" brushRef="#br0" timeOffset="45551">373 1662,'0'0,"24"0,1 0,-25 0,25 0,0 0,24 0,-24-25,0 25,-25 0,25 0,-25 0,49 0,-49 0,25-25,-25 25,25 0,25-25,-50 25,24 0,1 0,-25 0,25-25</inkml:trace>
</inkml:ink>
</file>

<file path=ppt/ink/ink3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6:45.326"/>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28 24,'0'50,"0"-25,0 0,0-1,0 1,0 0,0-25,0 25,0 0,-25-1,25-24,0 50,0-25,0-25,0 50,0-50</inkml:trace>
  <inkml:trace contextRef="#ctx0" brushRef="#br0" timeOffset="1216">227 0,'0'0,"0"0,0 24,0 26,0-50,0 25,0 24,0-49,0 50,-25-50,25 25,0-25,0 25,0-1,0-24,25 0,-25-24,24 24,-24 0,25 0,0 0,-25 0,25 0,-25 0,25 0,-25 0,49 0,-49 0,0 0,-24 0,-1 0,0 0,-25 24,50-24,-25 0,25 0,-24 0,24 0,-25 0,0 0,25 25,0 0,0-25,25 0,-25 0,25 0,-25 0,24 0,-24 0,25 0,0 0,0 0,-25 0,25 0,0 0,-1 0,-24 0,25 25,-25 0,0-25,0 25,0-1,0 26,0-50,-25 0,25 0,-49 0,49 0,-25 0,-25 0,50 0,-25 0,1 0,-1 0</inkml:trace>
  <inkml:trace contextRef="#ctx0" brushRef="#br0" timeOffset="5096">177 99,'0'-25,"0"25,25 0,0 0,-1 0,1 0,0 0,0-25,0 25,-25 0,25 0,-1 0,1 0,-25-25</inkml:trace>
</inkml:ink>
</file>

<file path=ppt/ink/ink36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8:33.502"/>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0 546,'0'25,"0"-1,0 26,0 0,0-50,0 49,25 1,-25-25,0-1,0 1,0 25,0-50,0 25,0 0,0-1,25-24,-25 0,25 0,0 0,-1 0,1 0,25 0,-25 0,0-24,-1 24,-24 0,25 0,0 0,0 0,-25 0,25 0,-1 0,1 0,-25 0</inkml:trace>
  <inkml:trace contextRef="#ctx0" brushRef="#br0" timeOffset="1760">1365 0,'-25'0,"25"25,0 49,0 1,0-26,0 26,0-1,0-49,0 49,0-49,0 74,0-49,0-25,0 0,0 24,0-49,0 25,0 0,0 0,0-25,0 24,25-24,-25 0</inkml:trace>
  <inkml:trace contextRef="#ctx0" brushRef="#br0" timeOffset="12768">571 298,'0'0,"0"0,50 0,-26-25,1 25,0 0,0 0,-25 0,25 0,-1 0,1 0,-25-25,25 25,0 0,-25 0,49-25,-24 25,0 0,-25 0,25 0,-25 0,0 25,0 0,0-25,0 25,-25 0,25-25,-25 24,0-24,25 0,-24 25,24 0,-25-25,0 25,25-25,-25 25,25-1,0 1,0-25,0 0,0 0,25 0,0 0,0 0,-25 0,24 0,1 0,0 25,-25-25,25 25,0 0,-25-25,24 24,-24-24,25 25,0 0,-75-25,50 0,-24 0,-26 0,50 0,-25 0,0 0,1 0,-51 0,75 0,-25 0,25 0,-49 0,49 0,-25 0,25 0,-50 0,50 0,-24 0,24-25,-50 25</inkml:trace>
</inkml:ink>
</file>

<file path=ppt/ink/ink3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8:36.838"/>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0 124,'25'0,"-25"25,0 49,25-24,-25 0,0 24,0-24,0-1,0-24,49 49,-49-49,0 25,0-25,25 24,-25-24,0-25,0 50,25-26,-25 1,0 0,25 0,-25 0,24 24,1-49</inkml:trace>
  <inkml:trace contextRef="#ctx0" brushRef="#br0" timeOffset="2152">1215 0,'0'0,"0"0,0 50,0-1,0 1,0-25,0 24,0-24,25 50,0-51,0 1,-25-25,0 25,0 0,0-25,0 25,0-25,0 24,0-24,0 50,0-25,0 0,0-25,0 24,0 1,25 0,-25 25,0-50,0 24,0-24,0 50,0-50,24 25,1 0</inkml:trace>
  <inkml:trace contextRef="#ctx0" brushRef="#br0" timeOffset="12776">1662 124,'0'0,"0"50,0-25,-25 24,-25 1,26-1,24-24,0 0,0 0,0 0,-25-1,50-24,-1 0,76 0,-100 0,99-24,-74 24,24-25,26 0,-50 25,-1 0,1 0,-25 0</inkml:trace>
  <inkml:trace contextRef="#ctx0" brushRef="#br0" timeOffset="13744">1935 323,'0'0,"-25"0,25 24,0 1,0 25,0-25,0 24,0-24,0 25,0-26,0 1,0 0</inkml:trace>
  <inkml:trace contextRef="#ctx0" brushRef="#br0" timeOffset="17232">694 248,'-49'0,"24"0,25 0,0 25,-25-25,25 50,0-50,0 24,0-24,-25 25,25-25,-24 50,24-50,0 49,0-49,0 25,0-25,0 25,24-25,26 0,-50 0,25 0,-25 0,25 0,-25-25,24 25,1 0,-25 0,25 0,0 0,0 25,-25-25,0 25,0 0,0-25,0 24,0 26,-25-50,25 0,-50 0,25 0,1 25,-1-25,25 0,-50 0,25 0,1 0,-26 0,0 0,50 0,-49 0,49 0,-25 0</inkml:trace>
  <inkml:trace contextRef="#ctx0" brushRef="#br0" timeOffset="20024">595 248,'25'-25,"25"25,-1 0,-24 0,0 0,0 0,-1 0,-24 0,25 0,25-24,-50 24,50 0,-26 0,1 0,-25 0,25 0</inkml:trace>
</inkml:ink>
</file>

<file path=ppt/ink/ink3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8:41.142"/>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25 25,'-25'-25,"25"25,0 25,0 50,0-50,0 24,0-24,0 25,0-1,0 1,0-50,0 49,0 1,0-50,0 25,0 0,0 24,0-49,0 25,0 0,0-25,0 25,0-1,0 1,0-25,0 25</inkml:trace>
</inkml:ink>
</file>

<file path=ppt/ink/ink3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8:51.958"/>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0 0,'0'0,"0"0,0 50,0 0,0-1,0-24,0 25,0-26,0-24,49 50,-49-25,0 0,0-1,0-24</inkml:trace>
</inkml:ink>
</file>

<file path=ppt/ink/ink36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5:58.350"/>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100 174,'-50'0,"25"0,25 0,0 49,0 1,0-50,0 25,0 24,0-24,0-25,0 25,0 0,0 0,0-25,0 24,0 1,0 0,25 0,-25-25,25 49,-25-49</inkml:trace>
  <inkml:trace contextRef="#ctx0" brushRef="#br0" timeOffset="1384">0 223,'0'0,"0"0,25 25,0 0,-25 0,25 0,-25-1,25-24,-25 25,24-25,-24 25,0 0,25-25,-25 25,25-25,-25 0,50 0,-50 0,24-25,-24 0,0 0,0 25,0-25,25 1,-25 24,25-25,-25 0,25 0,-25 25,0-25,25 25,-25 0,25 50,-25-25,0 24,24-24,-24-25,25 25,-25 25,0-50,50 49,-50-49,0 25,0-25,0 25,25-25</inkml:trace>
  <inkml:trace contextRef="#ctx0" brushRef="#br0" timeOffset="4040">645 0,'0'25,"0"25,0 24,-24-24,24 24,0 0,0 1,0-26,-25 1,25-25,0 0,0-1,0 1,0-25,0 25,0 0,0 0,0-25,0 24,0 1</inkml:trace>
  <inkml:trace contextRef="#ctx0" brushRef="#br0" timeOffset="5119">1042 124,'0'0,"0"25,0-25,0 25,0 24,0-49,0 25,0 0,0 0,0-25,0 25,0-25,0 49,0-49,0 25,0-25,0 25,0-25,-25 0,25 0,-24 0,-26 0,50 25,-25-25</inkml:trace>
  <inkml:trace contextRef="#ctx0" brushRef="#br0" timeOffset="8503">869 422,'0'0,"24"0,1 25,0-25,-25 24,25-24,0 0,-25 0,24 0</inkml:trace>
  <inkml:trace contextRef="#ctx0" brushRef="#br0" timeOffset="10552">943 199,'0'-25,"25"25,0 0,-25 0,24 0,1 0,0 0,0 0,0 0,-1 0</inkml:trace>
</inkml:ink>
</file>

<file path=ppt/ink/ink36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0:59.68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0,'0'24,"0"1,0 0,0-25,0 25,0-25,0 49,0-49,0 25,0-25,0 50,0-50,0 25,0-25,0 49,0-49,0 25,0-25,0 50,0-50,0 25,0-25,0 49,0-49,0 25,0-25,0 50,0-50,0 24,0-24,0 50,0-50,0 25,0-25,0 49</inkml:trace>
</inkml:ink>
</file>

<file path=ppt/ink/ink36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02.04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60,'0'0,"49"0,-49 0,25 0,0 0,0 0,-25 0,24 0,-24 0,50 0,-50 0,25 0,-25 0,49 0,-49 0,25 0,-25 0,50 0,-50 0,25 0,24 0,-49 0,25 0,0 0,0 0,-1 24,1 1,0-25,0 0,0 0,-1 0,1 0,0 0,0 0,0 25,-25-25,24 0,1 0,25 0,-25 0,0 0,-25 0,24 0,1 0,0 0,-25 0,25 25,24 0,-49-25,75 0,-50 0,-25 0,49 0,-24 0,-25 0,25 0,24 0,-24 0,25 0,-1 0,1 0,24 0,-24 0,49 0,-24 0,-1 0,1 0,-26 0,50 0,-24 0,24 0,-25 0,-49 0,50 0,-26 0,-24 0,25 0,24 0,0 0,-49 0,25 0,-25 0,-1 0,1 0,0 0,-25 0,25 0,0 0,-1 0,-24 0,50-25,-50 25,25 0,-25 0,50 0,-26 0,1 0,25 0,-25 0,-1 0,1 0,0 0,0 0,24 0,-24 0,50 0,-1 0,-49 0,49 0,1 0,-51 0,51 0,-50 0,49 0,-49 0,24 0,-24 0,50 0,-75 0,49 0,-24 0,0 0,0 0,24 0,1 0,-50 0,25 0,0 0,-1 0,1 0,0 0,25 0,-26 0,26 0,24 0,-49 0,25 0,-1 0,26 0,-75 0,74 0,-49 0,25 0,-26 0,1 0,25 0,-50 0,25 0,24 0,-49 0,25 0,0 0,0 0,0-25,-1 25,-24 0,25 0,-25 0,50 0,-25-25,-25 25,24 0,1 0,0 0,0 0,0 0,-1 0,1 0,25-25,-25 25,-25 0,49 0,-49 0,50 0,-1 0,-49 0,50-49,-25 49,-25 0,25 0,-1 0,1 0,-25 0,25 0,74 0,-99-25,25 25,-25 0,25 0,25 0,-26 0,1 0,0 0,0 0,24 0,-49 0,25 0,0 0,-25 0,25 0,0 0,-1 0,-24 0,50 0,-25 0,-25 0,25 0,24 0,26 0,-75 0,49 0,-24 0,0 0,-25 0,25 0,-1 0,1 0,-25 0,75 0,-26 0,-24 0,0 0,0 0,-1 0,-24 0,0 25,0 24,0 1,0 0,0 24,0-49,0-25,0 49,0-24,-24 0,24-25,0 50,0-25,0-25,0 49,0-24,0-25</inkml:trace>
</inkml:ink>
</file>

<file path=ppt/ink/ink36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06.389"/>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0 274,'0'0,"49"0,1 0,49 0,-25 0,1 0,49 0,-50 0,75 0,-25 0,50 0,-100-50,1 50,24 0,0-49,-25 49,-49 0,25 0,-25 0,-1 0,1 0,-25 0,25 0,25 0,-26 0,26 0,0 0,-1 0,1 0,0 0,24 0,-24 0,49 0,-50 0,-24 0,0 0,25 0,-26 0,1 0,25 0,-1 0,-24 0,25 0,-1 0,1 0,-25 0,24 0,26 0,-26 0,-24 0,25 0,-25 0,-25 0,49 0,-49 0,25 0,-25 0,50 0,-25 0,24 0,-24 0,0 0,0 0,-1 0,1 0,0 0,0 0,-25 0,49 0,1 0,-50 0,25 0,0 0,-1 0,-24 0,25 0,0 0,0 0,-25 0,25 0,-1 0,1 0,-25 0,50 0,-25 0,-25 0,49 0,-49 0,25 0,-25 0,50 0,-50 0,24 0,1 0,0 0,25 0,-1 0,-24 0,0 0,25 0,-1 0,-24 0,-25 0,50 0,-26 0,1 0,0 0,25 0,-26 0,26 0,0 0,-1 0,26 0,-51 0,26 0,-25 0,24 0,-49 0,25 0,-25 0,50 0,-1 0,-24 0,0 0,25 0,-1 0,1 0,-25 0,0 0,-1 0,1 0,-25 0,25 0,0 0,0 0,-25 0,24 0,1 0,0 0,-25 0,25 0,0 0,-1 0,1 0,0 0,0 0,0 0,-1 0,26 0,-25 0,0 0,-1 0,-24 0,50 0,-50 0,25 0,24 0,-24 0,25 0,-25 0,-1 0,1 0,0 0,0 0,24 0,-24 0,-25 0,50 0,-50 0,50-25,-1 25,-49 0,25 0,25 0,-26 0,-24 0,25 0,0 0,0-25,-25 25,25 0,-25-25,24 25,1 0,0 0,25-25,-50 25,49 0,-49 0,25 0,-25 0,50 0,-50 0,24 0,-24 0,50-24,-50 24,25 0,-25-25,25 25,-1 0,-24 0,25 0,25 0,-50 0,49-25,-24 25,25 0,-25 0,-1 0,1 0</inkml:trace>
</inkml:ink>
</file>

<file path=ppt/ink/ink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4:31.1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25,'0'0,"0"0,0 0,0 0,0 25,0 0,0-1,0-24,0 25,0 0,0 0,0-25,0 25,0-25,0 24,0-24,0 25,0-25,0 25,0 0,0-25,0 25,25-25,-25 0,0 24,0-24,0 25,0 0</inkml:trace>
  <inkml:trace contextRef="#ctx0" brushRef="#br0" timeOffset="1350">0 99,'0'0,"0"0,0 25,0-25,0 25,25-25,0 25,-25-25,25 25,-25-25,0 0,0 24,24-24,-24 0,0 0,25 0,-25 0,25 0,0-24,0-1,24 0,-49 0,25 25,-25 0,0-25,25 25,-25-24,25 24,-25-25,0 25,24 0,-24-25,0 25,0 0,0 0,0 25,0-25,0 25,0-1,0 26,0-50,0 25,0 0,0-1,0 1,0-25,0 25,0 0,0-25,0 25,0-25,0 24,0-24,0 25,0 0,0-25,0 25,0-25,0 0</inkml:trace>
  <inkml:trace contextRef="#ctx0" brushRef="#br0" timeOffset="3180">571 149,'0'-25,"0"25,24-25,-24 1,0 24,25-25,-25 25,0-25,25 25,-25-25,0 25,0 0,0 0,25 0,-25 25,0-25,0 25,0 0,0-1,25-24,-25 25,0 0,0 0,0-25,0 25,0-25,0 24,0-24,0 25,0 0,0-25,0 25,0-25,0 25</inkml:trace>
  <inkml:trace contextRef="#ctx0" brushRef="#br0" timeOffset="4560">571 397,'0'0,"24"0,1 0,-25 0,50 0,-25 0,-1 0,1 0,0 0,0-25,0 25,-1 0,-24 0,25 0</inkml:trace>
  <inkml:trace contextRef="#ctx0" brushRef="#br0" timeOffset="6110">75 1092,'24'0,"-24"0,25 0,-25 0,0 0,0 0,0 24,25 1,-25 0,0 0,0 0,0-1,0-24,0 25,0 0,0-25,0 25,0-25,0 25,0-25,0 0,0-25,0 25</inkml:trace>
  <inkml:trace contextRef="#ctx0" brushRef="#br0" timeOffset="6920">149 1017,'0'-25,"0"25,0 25,0-25,25 25,-25-25,0 25,25 0,-25-1,24-24,1 25,-25 0,0-25,0 0,25 25,-25-25,0 0,25 0,-25 0,25-50,-25 50,49-49,-24 24,-25 0,25 0,-25 0,25 25,-25-24,24 24,-24 0,0 0,0-25,0 25,0 0,0 25,0-25,25 24,-25 1,0 0,0-25,0 50,0-50,0 49,0-49,0 25,0 0,0 0,0-25,0 24,0-24,0 25,0-25,0 25,0 0,0-25,0 25,0-25,0 24,0-24,0 0</inkml:trace>
  <inkml:trace contextRef="#ctx0" brushRef="#br0" timeOffset="8430">769 1067,'0'0,"0"-25,0 25,0-25,0 25,0-25,0 1,0 24,0 0,0 0,25-25,-25 25,25-25,-25 25,24 0,-24 0,0-25,25 25,-25 0,0 25,0-25,0 25,0-25,0 25,25-1,-25 26,0-50,0 25,0-25,0 25,0-25,0 24,0 1,0-25,-25 25,25-25,-25 25,25 0,0-25,0 0,-24 24,24-24,-25 25,0-25,25 25,-25-25,25 25,0-25,0 0,-25 0,25 25,-24-25,24 0,0 0,0 0,0 0,24 0,-24-25,0 25,25 0,0-25,0 25,0 0,-1 0,1 0,-25 0,25 0,-25-25,50 25,-50 0,25 0,-25-25,24 25,1 0,-25-24,0 24</inkml:trace>
</inkml:ink>
</file>

<file path=ppt/ink/ink37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3:21.870"/>
    </inkml:context>
    <inkml:brush xml:id="br0">
      <inkml:brushProperty name="width" value="0.05292" units="cm"/>
      <inkml:brushProperty name="height" value="0.05292" units="cm"/>
      <inkml:brushProperty name="color" value="#EA700D"/>
      <inkml:brushProperty name="fitToCurve" value="1"/>
    </inkml:brush>
  </inkml:definitions>
  <inkml:trace contextRef="#ctx0" brushRef="#br0">224 5,'0'0,"-25"0,0 0,1 0,24 0,-25 0,0 0,0 0,0 0,1 24,24 1,-25-25,25 25,0-25,0 25,0-25,0 49,0-49,0 25,0-25,0 50,0-50,0 25,0-1,99 1,-99 0,25-25,0 0,-1 0,-24 0,25 0,0 0,0 0,-25 0,25-25,-1 25,1 0,-25-25,0 25,0-24,0-1,0 25,0-25,-25 25,25 0,-49-25,24 25,25 0,25 0,24 0,1 0,-25 0,0 0,24 0,-24 0,0 0,-25 0,0 25,0 0,-25 0,25-1,0 1,0 0,0-25,-25 25,25 0,0-1,0-24</inkml:trace>
</inkml:ink>
</file>

<file path=ppt/ink/ink37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8:24.438"/>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0 0,'0'0,"0"25,0 25,0-26,0 1,0 25,0-25,0 24,0-49,0 50,0-25,0-1,0 26,0-50,0 25,0 24,0-49,0 25,0-25,0 50,0-50,0 25,0-25,0 49,0-49,0 25,0-25,0 50</inkml:trace>
</inkml:ink>
</file>

<file path=ppt/ink/ink37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8:25.845"/>
    </inkml:context>
    <inkml:brush xml:id="br0">
      <inkml:brushProperty name="width" value="0.05292" units="cm"/>
      <inkml:brushProperty name="height" value="0.05292" units="cm"/>
      <inkml:brushProperty name="color" value="#7030A0"/>
      <inkml:brushProperty name="fitToCurve" value="1"/>
    </inkml:brush>
  </inkml:definitions>
  <inkml:trace contextRef="#ctx0" brushRef="#br0">0 300,'25'-25,"0"25,24 0,-49 0,25 0,25 0,-25 0,24 0,1 0,-1 0,1 0,0 0,-26 0,51 0,-1 0,-49 0,0 0,24 0,-24 0,25 0,-50 0,74 0,-49 0,25 0,-50 0,24 0,26 0,-50 0,25 0,-25 0,49 0,1 0,-25 0,0 0,49 0,-49 0,-25 0,50 0,-26 0,1 0,0 0,0 0,0 0,24 0,-49 0,75 0,-51 0,26 0,-25 0,0 0,-1 0,1 0,0 0,0 0,-25 0,49 0,-24 0,25 0,-1 0,1 0,99 0,-50 0,50 0,-25 0,0 0,-50 0,26 0,-76 0,51 0,-26 0,-24 0,-25 0,25 0,0 0,24 0,1 0,-25 0,0 0,24-24,26 24,-50 0,24 0,-24-25,0 25,0 0,-1 0,-24 0,25 0,25 0,-25 0,-25 0,74-50,-49 50,49 0,-74 0,50 0,-25 0,49 0,-49 0,49 0,1 0,-51 0,51 0,-1-25,-49 25,25 0,-1 0,-49 0,50-25,-25 25,24 0,-24 0,25 0,-1 0,26 0,24 0,0 0,-24 0,-51 0,51 0,-50 0,24 0,1 0,-25 0,-1 0,51 0,-75 0,25 0,49 0,-74 0,25 0,0 0,0 0,-25 0,49 0,-24 0,0 0,24 0,-24 0,25 0,-50 0,25 0,-1-24,1 24,-25 0,25 0,0-25,0 25,-25 0,24 0,-24 0,50 0,-25 0,-25 0,49 0,-49 0,25 0,-25 0,50 0,-50 0,25 0,-25 0,49-25,-49 25,25 0,-25 0,50 0,-26 0,1 0,0 0,-25 0,25 0,0-25,-25 25,24 0,-24 0,25 0,0-25,0 25,-25 0,25 0,0 0,-1 0,-24 0,25 0,-25 0,0 25,0 0,0 0,0 49,0-74,0 50,0 0,0-26,25 26,-25 0,0-26,0-24,0 25,0 0,0 0,25-25,-25 25,25-1,-25-24,-25 0,-25 0,25 0,1 0,-26 0,50 0,-50 0,50 0,-25 50,-24-50,49 0,-50 0,-24 0,74 0,-75 0,26 0,24 25,-49-25,49 0,-25 0,25 0,1 0,-26 0,25 0,-24 0,24 0,-50 0,51 0,-26 25,25-25,-24 24,24-24,-50 0,26 25,-51-25,26 25,0-25,-26 0,76 0,-51 0,-24 0,0 0,-50 50,75-26,-1-24,26 0,-1 0,25 25,-25-25,26 0,24 0,-25 0,0 0,0 0,0 0,1 0,-1 0,-25 50,50-50,-25 0,1 0,24 0,-25 0,25 0,-25 0,0 0,-24 0,49 0,-25 25,-25-25,1 0,-1 24,-24-24,24 25,25 0,0-25,1 0,-26 0,25 0,-24 25,24-25,25 0,-50 0,25 0,0 0,-49 0,49 0,-49 49,24-49,1 0,-26 0,1 25,24 0,1-25,-26 0,26 0,-1 0,0 0,1 0,-1 25,25 0,-24-25,-1 0,0 0,1 0,24 0,-49 24,-1-24,1 25,-1-25,1 0,24 0,26 0,-1 0,0 0,0 0,25 0,-74 0,49 0,25 0,-25 0,0 0,1 0,-26 0,25 0,25 0,-49 0,49 0,-50 0,0 0,50 0,-49 0,24 0,25 0,-25 0,-25 0,26 0,24 0,-50 0,25 0,-24 0,49 0,-25 0,25 0,-50 0,50 0,-25 0,25 0,-49 0,24 0,-25 0,1 0,-1 0,25 0,1 0,-1 0,25 0,-25 0,0 0,0 0,1 0,-1 0,0 0,0 0,0 0,1 0,-1 0,25 0,-25 0,0 0,0 0,25 0,-24 0,-1 0,0 0,25 0,-25 0</inkml:trace>
</inkml:ink>
</file>

<file path=ppt/ink/ink37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37:15.41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0-1,'0'0,"0"0,25 0,0 0,-25 0,24 0,1 0,0 0,0 24,0-24,-1 0,1 0,-25 50,-25-25,25-25,-24 25,24-25,-25 24,0 1,25-25,0 25,-25 0,25 0,0-1,25 1,0-25,0 25,-25-25,24 0,1 0,0 25,-25-25,25 0,-25 25,0-1,25 1,-1-25</inkml:trace>
</inkml:ink>
</file>

<file path=ppt/ink/ink37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0:21.38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0,'0'0,"50"0,-26 0,26 0,-25 0,-25 0,25 0,-1 0,1 0,-25 0,25 0,0 0,0 0,-1 0,1 0,0 0,0 0,25 0,-50 0,0 0,-25 0,-25 0,50 0,-50 0</inkml:trace>
</inkml:ink>
</file>

<file path=ppt/ink/ink37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0:45.83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inkml:trace>
</inkml:ink>
</file>

<file path=ppt/ink/ink37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1:39.101"/>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0-1,'0'25,"0"-25,0 24,0-24,0 0,25 0,0 0,0 0,-25 0,24 25,1-25,0 25,0 0,24-25,-24 0,0 25,0-1,-25-24,25 0,-1 25,26 0,-25 0,0-25,-25 0,24 0,-24 0,25 0,0 0,0 0,-25 0,50 0,-26 0,1 0,0 0,0 0,0 0,-25 0,24 0,-24 0,25 0,0 0,25-25,-26 25,1-25,-25 0,25 1,-25-1,0 0</inkml:trace>
</inkml:ink>
</file>

<file path=ppt/ink/ink37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4:28.27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51 7,'25'0,"0"0,0 0,-25 0,25 0,-1 0,1 0,-25 0,25 0,0 0,0 0,-1 25,-24-25,0 49,0-24,0 0,0 0,0-25,-24 49,-1-49,25 25,0-25,-25 50,25-50,-25 0,0 25,25-25,-24 0,-1 0,0 0,25 0,-25 0,-24 24,49-24,-25 25,25-25,0 50,25-50,-1 25,100 49,-74-74,-25 0,49 25,-74-25,25 0,-25 25,25-25</inkml:trace>
</inkml:ink>
</file>

<file path=ppt/ink/ink37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49:06.01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50 124,'25'-24,"0"24,-1 0,1 0,-25 0,50 0,-25 0,-1 0,1 0,25-25,-50 25,25 0,0 0,-1 0,-24 0,25 0,-25 0,-25 0,25 0,-49 0,24 0,0 0,0 0,25 0,-25 0,1-25,-1 25,25 0,-25 0,0-25,-24 25,49 0,-25 0,0 0,0 0,25-25,-25 25</inkml:trace>
</inkml:ink>
</file>

<file path=ppt/ink/ink37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1:14:51.0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0 248</inkml:trace>
  <inkml:trace contextRef="#ctx0" brushRef="#br0" timeOffset="19721">8929 0</inkml:trace>
</inkml:ink>
</file>

<file path=ppt/ink/ink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40.9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50,'0'0,"0"0,0 0,25 0,-25 0,25 0,-25 49,25-49,0 25,-1-25,1 25,0 0,-25-25,0 25,25-25,-25 0,25 0,-25 24,24-24,-24 0,25 25,-25-25,25 0,-25 25,25-25,-25 25,0-25,25 0</inkml:trace>
  <inkml:trace contextRef="#ctx0" brushRef="#br0" timeOffset="1640">273 0,'0'0,"25"0,-25 0,0 0,0 0,0 25,0-25,0 25,0 0,-25-1,25 1,0 0,-25-25,25 25,0 0,-24-1,24-24,0 25,-25-25,25 25,0-25,-25 0,25 25,0-25,0 0,0 25,-25-25,25 24,0-24,0 25,0-25,-25 0</inkml:trace>
  <inkml:trace contextRef="#ctx0" brushRef="#br0" timeOffset="2650">521 223,'0'0,"25"0,0 0,-25 0,0 0,0 25,0 0,0-25,0 50,0-26,0 1,0-25,0 25,0-25,0 25,0 0,0-25,0 24</inkml:trace>
  <inkml:trace contextRef="#ctx0" brushRef="#br0" timeOffset="11460">149 943,'0'0,"0"0,0 0,25 0,-25 0,25 25,-25-25,0 0,25 0,-25 24,24-24,1 0,-25 0,25 0,0 0,0 0,-25 0,25 0</inkml:trace>
</inkml:ink>
</file>

<file path=ppt/ink/ink38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1-11-07T03:05:32.7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350 176,'0'0,"25"-25,0 25,-25-24,25 24,-1-25,1 25,25-25,-50 25,49-25,-49 25,25 0,25-25,-50 25,25 0,0 0,-25 0,24 0,-24 25,25-25,-25 25,0-25,0 25,0 0,0-1,0-24,0 25,-25 0,25 25,-24-50,-1 0,25 0,-25 0,0 24,0-24,0 25,1-25,-1 0,25 25,-50-25,1 25,-1-25,25 25,-24-1,49 1,-50-25,50 0,25 0,24 0,-24 0,-25 0,50 0,-25 0,-1 0,-24 0,25 0,0 0,0 0,-25 0,25 0,-1 0,-24 0,25 0,0 0,25 25,-50 0,25-25,-25 25,24-25,-24 24,0 1,0-25,0 25,0 0,0-25,0 25,-24-1,24-24,-50 25,50-25,-25 0,-25 25,50-25,-24 25,-1-25,25 0,-25 0,25 0,-50 0,1 0,24 49,0-49,0 25,1-25,-1 0,0 0,0 0,0 0,1 0,24 0,-25 0,0 0,0-25,25 25,-25-24,25 24,-24-50,-1 50,25-25,-25 25,25-25</inkml:trace>
  <inkml:trace contextRef="#ctx0" brushRef="#br0" timeOffset="4493">325 251,'0'0,"0"-25,0 25,0-25,25 25,-25-50</inkml:trace>
  <inkml:trace contextRef="#ctx0" brushRef="#br0" timeOffset="5865">995 573,'25'0,"0"50,-25-50,0 24,0 1,0 0,0 25,0-26,0 1,0-25,0 25,0 0,0 0,-25-25,0 0</inkml:trace>
  <inkml:trace contextRef="#ctx0" brushRef="#br0" timeOffset="6926">1516 300,'25'0,"0"0,-25-25,24 25,-24 0,0-24,25 24,-25-25,25 0,-25 25,25-25,0 25,-1-25,-24 25,25-24,0 24,0 0,-25 0,25-25,-25 25,25 0,-25 0,24 0,1 0,-25 0,25 49,-25-49,0 25,0-25,0 50,0-25,0-25,0 49,0-24,0 0,0 0,0-25,0 49,0-24,0 0,0 0,-25 24,-24-24,24 0,-50 49,50-74,1 25,-26-25,50 50,-25-50,25 24,0-24,50 0,-25 0,-1 0,1 0,25 0,-50 0,50 0,24 0,-49 0,0 0,49-24,-49-1,0 25,-1 0,1 0,0 0,0 0,-25-25,49 25,-49 0</inkml:trace>
  <inkml:trace contextRef="#ctx0" brushRef="#br0" timeOffset="10421">2583 672,'24'0,"1"0,-25 0,0 0,0 25,0 49,0-74,0 50,-49 0,49-1,-50 1,50-50,0 25,-25-25,25 25,-25-25,25 0</inkml:trace>
  <inkml:trace contextRef="#ctx0" brushRef="#br0" timeOffset="11466">2980 102,'24'0,"-24"0,0 25,0-1,0 1,0 0,0 0,0 0,0-25,0 24,0 26,-24-50,24 50,0-26,0-24,0 25,0-25,0 0,24 0,1-25,-25 25,25 0,25 0,-50 0,24 0,1 0,0 0,-25 0,50 25,-1 0,-24 0,-25 0,25-25,0 24,-25 1,0-25,0 25,0 0,0 0,0-1,0 1,0 0,0-25,-25 25,0-25,0 25,-49-1,49 1,-25-25,-24 0,0 0,49 0,25 0</inkml:trace>
  <inkml:trace contextRef="#ctx0" brushRef="#br0" timeOffset="13260">3054 151,'0'0,"25"0,0 0,-1 0,26 0,0-24,-1-1,-24 25,0 0,0 0,-25 0,24 0,-24 0,50 0,-50 0,25 0,-25 0,49-25,-24 25,0 0,0 0,-25 0,25 0,-1-25</inkml:trace>
  <inkml:trace contextRef="#ctx0" brushRef="#br0" timeOffset="14679">3873 647,'0'0,"24"0,-24 25,0 50,-49-1,24-49,-50 49,75-49,-24 0,24-25,-25 25,0-25,25 0,-25-25</inkml:trace>
  <inkml:trace contextRef="#ctx0" brushRef="#br0" timeOffset="15397">4245 77,'0'25,"0"-25,0 25,0 24,0-24,0 0,0 0,0 24,0-24,0 0,0 0,0-1,0-24,49 25,1-25,-1 0,-24 0,0 0,25 0,-50 0,24 0,1 0,-25 0,25 0,-25 0,50 0,-50-25,0 25,0-49</inkml:trace>
  <inkml:trace contextRef="#ctx0" brushRef="#br0" timeOffset="16317">4617 176,'0'0,"0"0,0 0,0 25,0 0,0 0,0-25,0 24,0 1,0 0,0-25,0 25,0 0,0-1,0-24,0 50,0-25,0-25,0 25,0 24,0-24,0-25,0 25,0 24,0-49,0 50,0-50,0 25,0-25,0 49,0-49,-50 0,25 0</inkml:trace>
  <inkml:trace contextRef="#ctx0" brushRef="#br0" timeOffset="18782">5212 623,'-25'0,"25"0,0 49,0-49,-25 50,25-25,0-25,0 24,-49 26,49-25,-50-25,50 0,-25 0,25 0</inkml:trace>
  <inkml:trace contextRef="#ctx0" brushRef="#br0" timeOffset="19656">5658 201,'0'0,"0"0,25-50,-25 26,0 24,0-25,25 0,0 0,-25 0,25 1,-25 24,24 0,1 24,-25 1,0 0,0-25,0 25,25 0,-25-1,0-24,0 25,0 25,0-25,0-1,0 26,0-25,0 24,0-24,0 25,0-25,0 24,0 1,50-25,-50-1,0 1,0 0,0 0,0-25,0 25</inkml:trace>
  <inkml:trace contextRef="#ctx0" brushRef="#br0" timeOffset="21465">5485 821,'0'-50,"0"50,25-24,24-1,-49 25,50-50,24 50,-24-25,-25 25,24 0,1 0,-25 0,-1 0,-24 0,25 0,0 0,0 0,-25 0,25 0,0-24,-1 24,-24 0,25 0,0 0,0 0,-25 0,25 0,-1 0,1 0,-25 0</inkml:trace>
</inkml:ink>
</file>

<file path=ppt/ink/ink38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6:57:06.862"/>
    </inkml:context>
    <inkml:brush xml:id="br0">
      <inkml:brushProperty name="width" value="0.05292" units="cm"/>
      <inkml:brushProperty name="height" value="0.05292" units="cm"/>
      <inkml:brushProperty name="color" value="#7030A0"/>
      <inkml:brushProperty name="fitToCurve" value="1"/>
    </inkml:brush>
    <inkml:brush xml:id="br1">
      <inkml:brushProperty name="width" value="0.05292" units="cm"/>
      <inkml:brushProperty name="height" value="0.05292" units="cm"/>
      <inkml:brushProperty name="color" value="#789440"/>
      <inkml:brushProperty name="fitToCurve" value="1"/>
    </inkml:brush>
    <inkml:brush xml:id="br2">
      <inkml:brushProperty name="width" value="0.05292" units="cm"/>
      <inkml:brushProperty name="height" value="0.05292" units="cm"/>
      <inkml:brushProperty name="color" value="#C0504D"/>
      <inkml:brushProperty name="fitToCurve" value="1"/>
    </inkml:brush>
    <inkml:brush xml:id="br3">
      <inkml:brushProperty name="width" value="0.05292" units="cm"/>
      <inkml:brushProperty name="height" value="0.05292" units="cm"/>
      <inkml:brushProperty name="color" value="#0070C0"/>
      <inkml:brushProperty name="fitToCurve" value="1"/>
    </inkml:brush>
  </inkml:definitions>
  <inkml:trace contextRef="#ctx0" brushRef="#br0">99 968,'0'25,"0"-25,0 0,25 0,0 0,0 0,-1 0,51-25,-75 25,49 0,-49-25,25 25,-25 0,50 0,-50 0,25 0,-25 0,49 0,-49 0,50-24,-25 24,-25 0,24 0,1 0,0-25,0 25,-25-25,25 25,0 0,-1 0,-24 0,25 0,0 0,-25 0,25 0,0 0,24-25,-49 25,50 0,-50 0,25 0,-25 0,24 0,1 0,0 0,-25 0,25 0,0 0,-1 0,1 0,0 0,0 0,-25-25,25 25,-1 0,26-25,-50 25,50-24,-26 24,-24 0,50 0,-50 0,25 0,-25 0,49 0,-49 0,25 0,-25 0,50 0,-50 0,25 0,-25 0,74-25,-49 0,0 25,-25 0,25 0,-1 0,1 0,-25 0,50 0,-50 0,49 0,-49 0,25 0,0 0,0 0,0 0,-1 0,1 0,-25 0,25 0,25 0,-50 0,24 0,1 0,0 0,-25 0,50 0,-26 0,1 0,0 0,49 0,-24 0,-50 0,25 0,0-25,24 25,1 0,-50 0,25 0,-1 0,26-25,-50 25,25-24,0 24,0 0,-1 0,26 0,-25 0,0-25,-1 25,1 0,-25 0,25 0,0 0,0 0,-25 0,24-25,1 25,0-25,0 25,0 0,-1-25,-24 25,50 0,-25 0,0 0,-1-24,-24 24,25 0,0 0,0-25,-25 25,25 0,-1 0,1 0,-25 0,25 0,0-25,0 25,-1 0,1 0,0 0,0 0,0-25,24 25,-24 0,25 0,-50 0,49 0,-24 0,-25 0,25 0,25 0,-26-49,1 49,25 0,-25 0,-25 0,24 0,-24 0,25 0,-25 0,25 0,25 0,-26 0,51-25,-50 25,49 0,-24 0,-1 0,26-25,-51 25,51 0,-50 0,-1 0,1 0,25-25,-25 25,-25 0,49-25,-24 25,-25 0,25 0,25 0,-26 0,-24 0,25 0,0 0,0 0,-25 0,25-24,-1 24,1 0,-25 0,25 0,0 0,0 0,-25-25,24 25,-24 0,50-25,0 25,-50 0,24 0,1 0,0-25,25 25,-26 0,1 0,-25 0,25 0,25 0,-50 0,49-25,-49 25,25 0,-25 0,25 0,24 0,-24-24,-25-1,50 25,-25 0,-25 0,49 0,-49 0,25-25,25 25,-25-25,-1 25,1 0,0 0,0 0,0 0,-1-25,-24 25,25 0,0 0,0 0,-25 0,25 0,-1 0,1-49,0 49,0 0,0 0,-25 0,24 0</inkml:trace>
  <inkml:trace contextRef="#ctx0" brushRef="#br1" timeOffset="47416">0 2258,'25'0,"0"0,-1 0,-24 0,25 0,0 0,25-25,-50 25,24 0,-24-25,50 1,-50 24,50 0,-50 0,24 0,-24 0,25-25,0 25,0 0,-25 0,25 0,-1 0,1 0,0-25,0 0,-25 25,25 0,-1 0,26 0,-25 0,-25 0,50 0,-26-25,1 25,0 0,-25 0,25 0,0 0,-25 0,49-24,-24 24,0 0,0 0,-25 0,24 0,1-25,0 25,-25 0,25 0,24 0,-24 0,0 0,25 0,-50 0,74-25,-49 25,24 0,-24-25,0 25,0 0,0 0,-1 0,1 0,0 0,74-49,-99 49,50 0,-25 0,0 0,-1 0,-24 0,25 0,-25 0,25 0,0 0,0-25,24 25,-24 0,0 0,24 0,-24 0,25 0,-50 0,49-50,-49 50,25 0,0 0,0 0,0 0,-1 0,-24 0,50-25,-25 25,24-25,-49 25,50 0,-50 0,25-24,24-1,-24 25,0 0,0 0,0 0,24 0,1 0,-25-25,0 25,-1 0,1 0,-25 0,25 0,49-25,-24 0,-25 25,0-24,-1 24,1 0,-25 0,25 0,25 0,-50 0,24 0,1 0,0 0,-25 0,25 0,0 0,-1 0,-24 0,25 0,25-50,-25 50,-25 0,24 0,1 0,0 0,-25 0,25 0,0 0,-1-25,-24 25,25 0,0 0,0 0,24 0,-49 0,25 0,-25-25,50 25,-50 0,25 0,-25 0,49 0,-24 0,25-24,-1 24,-24 0,25 0,-1-25,-24 25,25 0,-1 0,-49 0,50 0,-50 0,25-25,24 25,-49 0,25 0,0 0,0 0,-25 0,25-25,-1 25,26-25,-50 25,25 0,0 0,-1 0,-24 0,25-24,0 24,0 0,-25 0,49-25,-24 25,-25 0,25 0,0 0,24-25,-49 25,25 0,0 0,0 0,25-25,-26 25,-24 0,50 0,-50 0,50 0,-26 0,1 0,0 0,25-49,-50 49,24 0,1 0,0-25,-25 25,25 0,0 0,24-25,-49 25,25 0,25-25,-50 25,49-25,1 25,-1-24,-24 24,-25 0,50 0,-25 0,-1-25,1 25,0-25,-25 25,50 0,-26-25,1 25,25 0,-50 0,25 0,0 0,-1-25,-24 1,25 24,0 0,0 0,-25 0,25 0,-25 0,24 0,1 0,-25 0,25 0,-25-25,25 25,-25 0,25 0,-1-25</inkml:trace>
  <inkml:trace contextRef="#ctx0" brushRef="#br2" timeOffset="77177">99 3250,'0'25,"25"-25,0 0,0 0,-1 0,1 0,0 0,-25 0,25 0,0 0,-1 0,-24 0,25 0,-25-25,25 25,-25 0,25 0,0 0,-1 0,-24-25,25 25,0-24,0 24,-25 0,25 0,-1 0,26-25,-50 25,25 0,-25-25,25 25,0 0,-1 0,-24-25,25 25,-25 0,25 0,0 0,0 0,-1-25,1 25,0 0,0 0,-25 0,49 0,-24 0,-25 0,50-24,-50 24,25 0,-1 0,-24 0,25 0,-25 0,25 0,-25 0,50 0,-26-25,1 25,-25 0,50 0,-25 0,24 0,-49 0,50 0,-25 0,-1-25,1 25,0 0,0 0,-25 0,25 0,-1 0,1 0,0 0,0 0,0 0,-25 0,25 0,-1 0,26 0,-50 0,25 0,0 0,-1 0,-24 0,25 0,25 0,-50 0,49 0,-49 0,25 0,25 0,-50 0,25 0,24 0,1 0,-1 0,-24 0,25-50,-25 50,-1-24,1 24,0 0,0 0,0 0,-1 0,1 0,25 0,-25 0,24 0,-24 0,0 0,0 0,0 0,-25-25,24 25,26 0,-50 0,50-25,-26 25,1 0,0 0,0-25,0 25,-25 0,24 0,26 0,-50 0,50 0,-26 0,1 0,0 0,-25 0,25-25,0 25,24 0,-49 0,25-25,25 25,-50 0,24 0,26-24,-25 24,-25 0,25 0,-1 0,1-25,25 25,-50 0,25 0,24 0,-24 0,0 0,0 0,24-50,-24 25,0 25,0 0,24 0,-24 0,25 0,-1 0,26 0,-50 0,-1-24,1 24,0 0,25 0,24-25,-74 25,50 0,-26 0,26-25,-50 25,74 0,-24 0,0-25,-50 25,24 0,1 0,0 0,0 0,0 0,-25 0,24 0,26 0,-50 0,25 0,25-49,-50 49,24 0,1 0,25 0,-50 0,25 0,-1 0,1 0,0 0,25-25,-50 25,24 0,1 0,25-25,24 25,-74 0,50 0,-1 0,-24 0,0-25,-25 25,25-25,24 25,-49 0,25 0,0 0,25-24,-50 24,74-25,-74 25,25 0,24 0,-24-25,25 25,-50 0,25-25,0 25,-1 0,1 0,0-49,0 49,0 0,-25 0,24 0,26 0,-50 0,50-25,-50 25,24 0,-24 0,50-25,-50 25,25 0,-25 0,25-25</inkml:trace>
  <inkml:trace contextRef="#ctx0" brushRef="#br3" timeOffset="162545">198 4466,'25'0,"-25"0,50 0,-50 0,25 0,24 0,-24 0,25 0,-1 0,1 0,-1 0,-24 0,0 0,-25 0,25 0,0 0,0 0,-25 0,24 0,1 0,25 0,-50 0,49 0,-24 0,25 0,-50 0,25 0,24 0,-49 0,25 0,0-25,0 25,-25 0,24 0,1 0,0 0,-25 0,25 0,0 0,-1 0,-24 0,25-25,0 25,0 0</inkml:trace>
  <inkml:trace contextRef="#ctx0" brushRef="#br3" timeOffset="164289">521 4540,'0'25,"0"-25,25 0,-25 0,24 0,1 0,0 0,-25 0,25 0,-25 0,50-25,-1 25,-24 0,0 0,-25 0,25 0,24 0,-49-25,50 0,-25 25,-25 0,49-24,-24 24,0-25,0 25,-1 0,1 0,25 0,-25-25,24 0,-24 25,0 0,0 0,24-25,1 25,-25-24,-25 24,49 0,-49 0,25-25,-25 25,50 0,-50 0,24-25,1 25,0 0,-25 0,25 0,-25 0,50-25,-50 25,24 0,-24 0,50 0,-25 0,0-25,-1 25,-24 0,50 0,-25 0,0-24,-1 24,1 0,25-25,-50 25,49 0,1-25,-25 25,0 0,-25 0,24 0,1 0,0 0,-25 0,25 0,0 0,-25 0,24 0,76-25,-51 25,-24 0,0 0,0-25,24 25,-24 0,0 0,25-49,-1 49,-49 0,50 0,24 0,-24 0,-25 0,-1 0,1-25,50 25,-51-25,1 25,0 0,0 0,0 0,24 0,1-25,-25 25,-1 0,26 0,-25 0,0-24,24 24,-24 0,25-25,-26 25,1 0,0 0,0 0,-25 0,25 0,0 0,24 0,-24 0,0 0,0-50,24 50,-24 0,0 0,0 0,-25 0,49-25,26 25,-75 0,74 0,-49 0,0 0,24-25,1 25,-1 0,-49 0,25-24,0 24,0 0,0 0,-1-25,1 25,0 0,0 0,0 0,-1 0,1 0,-25 0,25 0,0 0,0 0,-1 0,1 0,25 0,0 0,-26-75,1 75,0 0,0 0,-25 0,25 0,24-24,-49 24,50 0,-25 0,-1 0,1-50,0 50,-25 0,25 0,-25 0,25 0,-1 0,1 0,-25 0,25 0,0 0,0 0,-25 0,24 0,-24 0,50-25,-50 25,25 0,0 0,-1 0,-24 0,25-25,0 1,0 24,-25 0,49 0,-24 0,-25 0,25-25,0 25,-25 0,25 0,-25 0,49 0,-24-25,0 25,25 0,-26-25,1 25,25-25,-50 25,25 0,24 0,-49 0,50-24,-25 24,-25 0,24-25,1 25,-25 0,25 0,25 0,-50 0,24-25,-24 25</inkml:trace>
</inkml:ink>
</file>

<file path=ppt/ink/ink38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7:00:10.151"/>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48,'0'0,"0"0,24 0,1 0,25 0,-50 0,25 0,24 0,-24-25,0 25,49 0,-49 0,49 0,-49 0,0 0,49 0,-74 0,25 0,-25-24,50 24</inkml:trace>
</inkml:ink>
</file>

<file path=ppt/ink/ink38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7:00:11.90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50-1,'-25'25,"25"-25,-25 24</inkml:trace>
</inkml:ink>
</file>

<file path=ppt/ink/ink38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7:00:14.29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0-1,'0'0,"74"0,-24 0,-1 0,-49 0,50 0,-25 24,0-24,-1 0,1 0,-25 0,50 0,-50 0,25 0,49 50,0-50,-49 0</inkml:trace>
</inkml:ink>
</file>

<file path=ppt/ink/ink38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7:00:16.39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0,'0'0,"25"0,25 0,-26 0,1 0,0 0,25 0,-26 25,-24-25,25 0,0 0,25 0,-26 0,1 0,25 25,-1-25,-49 0,25 0,0 0,0 0,0 24,-1-24,1 0,0 0</inkml:trace>
</inkml:ink>
</file>

<file path=ppt/ink/ink38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7:00:18.29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323 222,'0'0,"25"0,24 0,-49 0,50 0,0 0,-26 0,1 0,0 0,0 0,0 0,-1 0,-24 0,0 0,-24 0,-51-25,50-25,1 50,24-24,-25 24,0 0,-25 0,26 0,-51-50,50 50,-24 0,49 0,-75-25,50 25,1-25,-1 25,0 0,0-24,0 24,25 0,0 0,25 0,0 0,-25 49,0-49,0 25,25 25,0 49,-25-74,24-25,1 49,-25-24,25 0,0-25,-25 25,0-25,25 24,-25 1,49-25,-24 0,25 0,-50 0,49 25,-24 0,0-25,25 0,-50 0,24 0,-24 0,50 0,-50 0,25 0,-25 0,49 0</inkml:trace>
</inkml:ink>
</file>

<file path=ppt/ink/ink38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7:00:21.21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0,'0'25,"74"-25,-74 0,50 0,-25 0,0 25,24-25,-24 0,-25 0,50 0,-50 0,25 0,-25 0,74 0,-49 0,0 0,-25 0,49 24,-24-24,0 0,0 25,24-25,-24 0,-25 0,25 0,0 0,-1 0,-24 0,25 0,0 0,0 0,24 0,-24 0,-25 0,50 0</inkml:trace>
</inkml:ink>
</file>

<file path=ppt/ink/ink38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1:57.95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0-1,'25'0,"0"49,49-49,-24 25,0-25,-26 25,1-25,0 25,0 0,24-25,-49 0,25 0,0 0,0 0,24 0,-49 0,25 0,25 0,-50 0,25 0,-25 0,49 0,51 0,-76 0,26 0,0 0,24 0,-49 0,0 0</inkml:trace>
</inkml:ink>
</file>

<file path=ppt/ink/ink38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1:59.68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67,'25'0,"24"0,1 0,0 0,24 0,25 0,-24 0,49 0,25 0,-50 0,0 0,25 0,-50 0,1 0,-1 0,-24 0,-1 0,-24 0,50 0,-75 0,24 0,26 0,74 0,-49 0,-1 0,25 0,-49 25,24-25,-24 0,-25 0,-1 0,26 0,-25 0,0 0,24 0,-49 0,50 0,-25 0,24 0,1 0,-1 0,-24 0,50 0,-51 0,51 50,-50-50,49 24,-49-24,0 0,0 0,74 0,-74 0,24 0,-24 0,49 0,-49 0,0 0,0 0,0 0,24 0,-24 0,49 0,-24 0,-25 0,0 0,24 0,-24 0,25 0,-26 0,51 0,-25 0,-1 0,-24 0,49 0,1 0,24 0,-49 0,24 0,-24 0,49 0,-74 0,24 0,1 0,-1 0,1 0,0 0,-1-24,1 24,-25 0,24 0,1 0,0 0,-26 0,1-25,25 25,-1 0,1 0,24 0,1 0,-26 0,51 0,-26 0,0 0,26 0,-26 0,-24-50,49 50,-25 0,1 0,-26 0,1-25,0 25,-1 0,-24 0,25 0,-1 25,1-25,49 0,-25 0,26 0,-76 0,76 0,-26 0,25 0,1 0,-26 25,0-25,1 0,-1 0,25 0,50 0,50 0,-100 0,50 25,-75-25,1 0,-26 25,26-25,24 0,-99 0,74 0,25 0,1 0,-26 0,0 24,1-24,-50 0,49 0,-24 0,-1 25,-49-25,75 0,-1 0,1 0,-1 25,25 0,-24 0,-51-25,26 24,-25-24,24 0,-24 0,25 0,-1 0,26 0,-75 0,49 0,51 0,-26 25,-74 0,50-25,-1 0,1 0,24 0,-24 0,-25 0,49 0,25 0,-49 0,24 0,-24 0,0 0,24 0,0 0,51 25,-51-25,-24 0,24 0,25 0,-74 0,0 25,24-1,51-24,-1 0,0 0,-25 25,-49-25,25 0,-1 0,1 0,-50 0,25 0,0 0,0 0,-1 0,1 0,25 0,-1 0,-24 0,50 0,-51 0,76 0,-100 0,24 0,26-25,0 25,-26 0,1 0,25 0,-25 0,24-24,1 24,-25-25,24 25,26 0,-51 0,1 0,25 0,24 0,-49 0,50 0,-51 0,26 0,-25 0,49 0,-49 0,0 0,24 0,1 0,49 0,-24-25,-26 25,1 0,-25 0,49 0,0 0,-24-25,24 25,26 0,-75-49,24 49,1 0,24 0,-74 0,50 0,-1-25,1 25,24-25,26 25,24 0,-50 0,50-50,-99 50,24 0,26-24,-1 24,-24 0,0-25,-1 25,-24 0,25 0,-26 0,1 0,0 0,25 0,49 0,0 0,-25 0,1 0,-50 0,74-50,25 25,-75 25,1-24,25 24,-1 0,25 0,-24 0,-1 0,-24 0,-26 0,1 0,0 0,0 0,24 0,-49 0,25 0,50 0,-1 0,-49 0,24 0,-24 0,99 0,-99 24,0-24,0 0,0 0,-1 0,1 0,0 25,25-25,-26 0,26 0,-25 0,49 0,-74 0,25 0,0 0,24 25,-24-25,0 0,0 0,24 0,-24 50,0-50,25 0,49 0,-74 24,-1-24,26 0,-50 0,50 0,-26 0,-24 25,25 0,50-25,-50 25,-1-25,1 0,25 0,-25 0,-25 0,49 0,-24 0,25 0,-26 0,26 0,-25 0,0 0,49 0,-49 0,0 0,24 0,1 0,-1 0,1 0,-25 0,24 0,-24 0,0 0,25 0,-50 0,24 0,1 0,0 0,25 0,24 0,-24 0,-50 0,49 25,-49-25,25 0,74 0,-74 0,50 0,-1 0,0 0,-49 0,0 0,0 0,0 0,-1 0,1 0,0 0,-25 0,50 0,-1 0,-49 0,50 0,-25 0,24 0,1 0,-1 0,-24 0,0 0,0 0,0 0,0 0,-1 0,26 0,-25 0,0 0,-1 0,26 0,-25 0,-25 0,49 0,-49 0,25 0,25 0,-50 0,25 0,49 0,-49 0,49 0,25 0,-24 0,-50 0,49 0,-49 0,24 0,-24 0,25 0,-25 0,49 0,-49 0,25 0,-50 0,24 0,26 0,-25 0,0 0,24 0,-49-25,50 0,-1 25,26 0,-50 0,74 0,-50 0,-24 0,0-25</inkml:trace>
</inkml:ink>
</file>

<file path=ppt/ink/ink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44.5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74,'25'0,"-25"0,25 0,0 0,-25 0,24 0,-24 0,25 25,0-25,25 50,-50-50,49 0,-49 25,25-1,0-24,24 50,-24-50,0 25,0-25,-25 0,25 0</inkml:trace>
  <inkml:trace contextRef="#ctx0" brushRef="#br0" timeOffset="990">372 0,'0'0,"0"0,0 0,-25 50,1-50,24 49,0-49,-25 25,25 0,-25 0,25 24,0-49,-25 25,25-25,0 25,-25 0,1-25,24 24,-25-24,25 25,0-25,0 0,0 25,-25-25</inkml:trace>
  <inkml:trace contextRef="#ctx0" brushRef="#br0" timeOffset="2350">496 198,'25'0,"-25"0,25 25,-25-25,0 25,0 0,0 0,0-1,0-24,25 50,-25-50,0 50,0-50,0 24,0-24</inkml:trace>
</inkml:ink>
</file>

<file path=ppt/ink/ink39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2:09.66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0 136,'25'0,"-25"0,50 0,-25 0,24 0,26 0,-26 0,26 0,24 0,-99 0,99 0,-74 0,74 0,50 0,-99 0,98-25,-73 25,-1-24,1 24,-26 0,1 0,24 0,1 0,-1-50,-74 50,50 0,-26 0,26 0,0 0,-50 0,74 0,-24 0,-1 0,1 0,0 0,-26 0,1 0,-25 0,25 0,25 0,24 0,-24 0,24 0,-24 0,-1 0,-49 0,50 0,-25 0,-25 0,24 0,1 0,0 0,-25 0,25 0,0 0,-1 0,51 0,-50 0,24 0,-24 0,50 0,-51 25,51 0,-50-25,-1 0,1 0,25 24,-25-24,-1 0,26 0,0 0,-1 0,-24 0,25 0,-50 0,24 0,26 0,-50 0,50 0,-1 0,-49 0,50 0,-25 0,-1 0,1 0,0 0,0 25,-25-25,25 0,49 0,-24 0,24 0,-49 0,25 0,-26 0,-24 0,25 0,50 0,49 0,-50 0,50 0,-25 0,-24 0,-1 0,-24 0,24 0,-24 0,-25 0,24 0,1 0,24 0,-49 0,74 0,-49-25,-1 25,-24 0,0 0,0 0,0 0,-1 0,51 0,-50 0,24 0,1 0,-1 0,51 0,-76 0,26 0,-25 0,-25 0,25 0,-25 0,74 0,-49 0,49 0,1 0,-26 0,-49 0,25 0,0 0,0 0,0 0,24 0,1 0,24 0,-74 0,75 0,-51 0,26 0,24 0,-74 0</inkml:trace>
</inkml:ink>
</file>

<file path=ppt/ink/ink39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3:29.859"/>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6,'25'0,"24"0,1 0,-25 0,24 0,26 0,-26 0,26 0,-50 0,24 0,1 0,-1 0,-24 0,25 0,24 0,-24 24,-50-24,25 0,0 0,-1 0,-24 0,25 0,0 0,25 25,-50-25,49 0,-24 0,0 25,0-25,-25 0,24 0,26 0,-50 0,25 0,0 25,-1-25,-24 0,25 0,0 0,0 0,0 0,-1 0,1 0,0 0,0 0,24 0,-24 25,0-25,25 0,-50 0,49 0,-24 0,25 0,-25 0,-1 0,1 0,0 0,0 0,0 0,-1 0,1 0,0 24,-25-24,50 0,-1 0,-49 25,25-25,0 0,24 0,-24 0,0 0,25 0,-26 0,1 0,0 0,-25 0,50 0,-50 0,24 0,-24 0,50 0,99 0,-100 0,-49 0,50 0,24 0,-24 0,-50 0,25 0,0 0,0 0,-25 0,24 0,-24 0,50 0,-50 0,50 0,-26 0,-24 0,25 0,0 0,0 0,-25 0,25 0,24 0,-24 0,0 0,24 0,-49 0,25 0,0 0,-25 0,25 0,-25 0,25 25,-1-25,1 0,-25 0,25 0,0 0,0 0,-25 0,24 0,1 0,0 0,-25 0,25 0,0 0,-1 0,1 0,0 0,0 0,-25 0,25 0,49 0,-74 0,50 0,-25 0,24 0,-24 0,0 0,0 0,-1 0,-24 0,25 0,0 0,-25 0,25 0,0 0,-1 0,-24 0,25 0,0 0,0 0,-25 0,25 0,49 0,-49 0,24-25,-24 25,25 0,-25-25,-1 25,1 0,0 0,-25 0,25 0,0 0,-1 0,-24 0,25 0,25 0,-25 0,-1 0,26-24,-50 24,50 0,-50 0,25 0,-25 0,49 0,1-50,-25 50,-1 0,1 0,0 0,25 0,-1 0,-24-25,49 25,-24 0,0-25,-26 25,26 0,-25 0,-25 0,49 0,-24-24,0 24,0 0,-25 0,25 0,-1 0,1 0,-25 0,50 0,-25 0,-1 0,1 0,25 0,-25 0,-25 0,25 0,-1 0,1 0,0 0,25 0,-1 0,-24 0,49 0,-49 0,0 0,25 0,-50 0,24 0,1 0,0 0,-25 0,25 0,0 0,-1 0,-24 0,25 0,0 0,0 0,-25 0,25 0,-1 0,1 0,-25 0,25 0,0 0,0 0,-25 0,24 24,1-24,0 0,0 0,24 0,-24 25,25-25,-25 0,24 0,-24 0,50 0,-26 0,1 0,-25 25,49-25,-74 25,50-25,-26 0,-24 0,25 0,0 0,0 0,-25 0,25 0,24 0,-24 0,25 0,-26 0,51 49,-75-49,25 0,24 0,-24 0,25 0,-50 0,24 0,-24 0,50 0,-25 0,-25 0,49 25,51 0,-75-25,74 50,-25-50,1 0,-26 0,1 0,-50 0,49 0,-49 24,25-24,0 0,0 0,0 25,-1-25,1 0,25 0,-25 0,-1 0,1 0,0 0,25 0,-50 0,24 0,1 0,0 0,25 0,-26 0,1 0,-25 0,25 0,0 0,0 0,-25 0,24 0,1 0,-25 0</inkml:trace>
</inkml:ink>
</file>

<file path=ppt/ink/ink39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3:33.652"/>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23,'0'-24,"50"24,49 0,50 0,-75 24,26-24,-26 0,-49 0,49 0,-49 0,0 25,0-25,-25 0,49 0,-24 25,0-25,25 0,-1 0,-24 0,0 0,74 0,0 0,-24 0,-26 0,26 0,-26 0,-24 0,0 0,24 0,-49 0,25 0,0 0,0 0,-25 0,25 0,-1 0,1 0,-25 0,25 0,25 0,-25 25,24-25,-24 0,25 0,-26 0,-24 0,25 0,0 25,0-25,-25 0,49 0,1 0,-50 0,50 0,-26 0,1 0,0 0,49 0,1 0,-1 0,25 0,1 0,49 0,-50 0,0 0,0 0,-49 0,24 0,-49 0,49 0,-49 0,50 0,-26 0,1 0,-25 0,24 0,1 0,-1 0,-24 0,25 0,0 0,-1 0,26 0,-51 0,51 0,-1 0,-49 0,49 0,-49 0,25 0,-1 0,1 0,0 0,-1 0,-24 0,25 0,-26 0,26 0,-25 0,-25 0,49 0,-24 0,50 0,-26 0,26 0,-1 0,25 0,-74 0,50 0,-1 0,-74 0,25 0,-25 0,49 0,-49 0,25 0,25 0,-50 0,25 0,49 0,-49 0,0 0,24 0,1 0,-25 0,-1 0,26 0,-50 0,74 0,-49 0,-25 0,75 0,-1 0,-49 0,49 0,1 0,-26 0,26 0,-26 0,-24 0,50 0,-26 0,1 0,-25 0,24 0,26 0,-26 0,26 0,-51 0,26 0,24 0,-24 0,0 0,-1 0,1 0,-25 0,-25 0,49 0,-24 0,25 0,-25 0,-1 0,26 0,-25 0,24 0,-49 0,25 0,-25 0,25 24,0-24,0 0,24 0,1 25,-1-25,-24 0,0 0,0 0,-25 0,25 0,-25 25,49-25,-49 0,50 0,-1 0,-24 0,0 0,25 0,-50 0,25 0,24 0,-49 0,50 25,-25-25,49 0,-49 0,49 0,1 0,24 0,-74 0,24 0,-24 0,0 0,24 0,-24 0,25 0,24 0,25 0,26 0,-76 0,50 0,1 0,-26 0,25 25,-74-25,25 0,-1 24,-24-24,-25 0,25 0,0 0,-1 0,1 0,25 0,-1 0,-49 0,50 0,-25 0,24 0,-24 0,0 0,50 0,-75 0,49 0,-49 0,25 0,-25 0,50 0,-26 0,1 0,0 0,-25 0,25-24,0 24,-1 0,1-25,0 25,0-25,0 25,-25 0,49 0,-24 0,0 0,24 0,1 0,24 0,1 0,24 0,-25 0,26 0,-51 0,26 0,-26 0,26 0,-26 0,26 0,-50 0,24 0,-24 0,49 0,-49 0,25 0,-1 0,1 0,-25 0,24 0,1 0,-50 0,25 0,0 0,-25 0,49 0,1 0,-50 0,49 0,-49 0,25 0,-25 0,50 0,-50 0,50 0,-26 0,26 0,0 0,-1 0,26 0,-26 0,1 0,24 0,1 0,-1 0,-49 0,0 0,-1 0,1 0,50 0,-51 0,51 0,24 0,0 0,-24 0,-1 0,-24 0,24 0,-49-25,0 25,0 0,-1 0,26 0,-25 0,0 0</inkml:trace>
</inkml:ink>
</file>

<file path=ppt/ink/ink39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3:40.020"/>
    </inkml:context>
    <inkml:brush xml:id="br0">
      <inkml:brushProperty name="width" value="0.08819" units="cm"/>
      <inkml:brushProperty name="height" value="0.35278" units="cm"/>
      <inkml:brushProperty name="color" value="#F9C499"/>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0,'0'0,"50"0,-1 0,1 0,-1 0,1 0,0 0,-26 0,-24 0,25 0,25 0,-25 0,24 0,1 0,24 0,-49 0,25 0,24 0,-24 0,-50 0,74 0,-24 0,-1 0,26 0,-1 0,-49 0,49 0,-49 0,50 0,-51 0,1 0,0 0,-25 0,25 0,0 0,-1 0,76 0,-76 0,51 0,-50 0,24 0,-24 0,25 0,-25 0,-25 0,49 0,-24 0,25 0,-26 0,26 0,0 0,-1 0,-24 0,25 0,-26 0,-24 0,25 0,0 0,0 0,-25 0,49 0,-24 0,0 0,-25 0,25 0,0 0,-1 0,26 0,-25 0,-25 0,49 0,-24 0,0 0,0 0,-25 0,25 0,-1 0,1 0,-25 0,25 0,0 0,0 0,24 0,26 0,-26 0,-24 0,50 0,-75 0,24 0,-24 0,50 0,-50 0,25 0,-25 0,49 0,-49 0,25 0,25 0,-25 0,-1 0,26 0,-25 0,24 0,-24 0,25 0,-50 0,49 0,-24 0,-25 0,50 0,-25 0,-1 0,1 0,0 0,0 0,0 0,-1 0,1 0,0 0,25 0,-1 0,-24 0,0 0,25 0,-26 0,1 0,-25 0,50 0,-25 0,-25 0,24 0,26 0,0 0,-26 0,1 0,0 0,0 0,0 0,24 0,-24 0,49 0,1 0,-75 0,25 0,49 0,0 0,-49 0,25 0,0 0,-1 0,-49 0,25 0,25 0,-50 0,24 0,1 0,0 0,-25 0,25 0,24 0,-24 0,-25 0,50 0,-25 0,49 0,-49 0,-25 0,49 0,-49 0,25 0,-25 0,50 0,-50 0,49 0,1 0,-25 0,0 0,-1 0,1 0,0 0,0 0,0 0,-25 0,24 0,1 0,0 0,-25 0,50 0,-25 0,-25 0,74 0,-49 0,24 0,26 0,-75 0,25 0,24 0,-24 0,25 0,-26 0,-24 0,25 0,0 0,0 0,0 0,-1 0,1 0,-25 0,75 0,-51 0,-24 0,50 0</inkml:trace>
</inkml:ink>
</file>

<file path=ppt/ink/ink39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09:13.58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548 12,'-50'0,"50"0,-25 0,1 0,-1 0,25 0,-25 0,0 0,0 0,25 0,-25 0,1 0,-1 0,25 0,-25 0,0 0,0 0,25 0,-24 0,24 0,-25 24,25 1,-25-25,25 25,-25-25,25 50,-49-26,49 1,0-25,0 25,0 0,0 0,0-25,-25 24,25 1,-25 0,25 0,0 0,0-1,0-24,0 25,0 0,0 0,0 0,0-1,0 1,0 0,0-25,0 25,0 0,0-1,25-24,-25 25,25 0,-25 0,49-25,-49 25,25-25,-25 24,25 1,0-25,-1 25,-24-25,25 0,0 25,-25 0,25-25,-25 0,49 0,-49 24,25-24,0 0,0 25,0 0,0-25,-1 0,-24 0,25 0,0 0,0 0,-25 0,25 0,24 0,-24-25,0 25,0-25,-25 25,24-24,1 24,-25-25,25 25,-25-25,25 0,-25 25,0-25,25 1,-25-1,24 25,-24-25,0 25,25-50,-25 26,0-1,0 25,0-25,0 0,25 0,-25 1,0 24,0-25,0 0,25 25,-25-25,0 25,0-25,0 1,0-1,0 25,0-25,0 0,0 25,0-25,0 25,0-24,-25 24,0-25,25 0,0 25,-25-25,1-49,24 74,-25-25,25 25,-25-25,25 0,-50 25,50 0,-49 0,24 0,-25 0,50 0,-24 0,-1 0,0 0,25 0,-25 0,0 0,1 0,24 0,-25 0,0 0,0 0,0 0,0 0</inkml:trace>
</inkml:ink>
</file>

<file path=ppt/ink/ink39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1:30.3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0 422,'0'25,"25"0,0 0,24 24,-49-49,0 25,25-25,0 25,0 0,-25-25,49-50,-49 25,25 0,0 1,-25-26,49 0,-24 25,-25-24,50-26,-25 51,-1-51,26 50,-50 1,25-1,-25 0,25-25,-25 50</inkml:trace>
</inkml:ink>
</file>

<file path=ppt/ink/ink39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1:32.29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0 224,'0'0,"25"0,24 0,-49 25,25-1,-25 1,0 25,25-50,0 25,0 24,-25-24,24-25,1 0,-25-25,50 0,-1-24,1 24,-50 0,50-24,-26 24,51-25,-50 25,0 0,24 1,-24-26,25 25,-50 25,24-25</inkml:trace>
</inkml:ink>
</file>

<file path=ppt/ink/ink39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30.01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23 34,'0'-24,"25"24,50 0,-26 0,1 24,-25-24,49 50,-49-25,0-25,-1 0,-24 0,50 25,0-1,-26-24,-24 25,50-25,-25 25,-25-25,49 0,-24 0,-25 0,0 0,-25 0,1-25,24 25,0-25,-25 25,25-24,-50-26,25 0,1 26,24 24,-50 0,50 0,-25 0,25 0,-49 0,49 0,-25 0,25 0,-50 0,50 0,-25 0,25 0,-49 0,49 0,-25 0,25 0,-25 0,0 0,25 24,0 1,-24 25,24-50,0 25,0-1,0 1,0-25,0 25,-50-25,50 0,-25 0,25 0,-25 0,25 0,0-25,-24 0,24 25</inkml:trace>
</inkml:ink>
</file>

<file path=ppt/ink/ink39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36.62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-1-1,'24'0,"26"0,-25 0,0 0,-1 0,26 0,-50 0,25 0,-25 0,49 0,-49 0,75 0,-75 0,49 0,1 0,-50 0,25 0,24 0,-49 0,50 0</inkml:trace>
</inkml:ink>
</file>

<file path=ppt/ink/ink39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39.26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0 149,'0'0,"25"-25,0 25,24 0,-24 0,0 0,25 0,-26 0,-24 0,50 0,-50 0,25 0,-25 0,49 0,1 0,-25 0,0 0,-25-24,0-1,-25 25,0 0,0 0,25-25,-25 25,25 0,-49-25,49 25,-25 0,25 0,-25-25,25 25,-25 0,1 0,-1 0,25 0,-25 0,0 0,0 0,1 0</inkml:trace>
</inkml:ink>
</file>

<file path=ppt/ink/ink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13.07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0,'50'0,"-25"25,24-25,-24 0,25 24,-25 1,0-25,-25 0,25 0,0 0</inkml:trace>
</inkml:ink>
</file>

<file path=ppt/ink/ink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47.8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50,'24'0,"1"0,-25 0,50 24,-1 1,51 50,-76-75,51 49,-50-49,24 25,-49-25,25 0,-25 25,0-25,25 0,-25 0,25 0</inkml:trace>
  <inkml:trace contextRef="#ctx0" brushRef="#br0" timeOffset="1040">396 0,'-24'0,"24"0,0 0,-25 0,0 25,25 0,0-25,0 24,-25-24,25 25,-25 0,1-25,24 25,-25 0,25-1,-25-24,25 25,-25-25,25 0,0 25,-25 0,25-25,0 25,-24-25,24 0,0 24,-25-24,25 0,0 25,0 0</inkml:trace>
  <inkml:trace contextRef="#ctx0" brushRef="#br0" timeOffset="2220">570 198,'0'0,"0"0,0 25,0-25,0 25,0 0,0 0,0-25,0 24,0-24,25 25,-25-25,0 25,0 0,0-25,0 25</inkml:trace>
</inkml:ink>
</file>

<file path=ppt/ink/ink40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42.80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26 104,'0'0,"24"0,1 0,50 0,-51 0,1 0,-25 0,25 0,0 0,0 0,-1 0,1 0,25 0,-25 0,24 0,-24 0,-25 0,50 0,-50 0,24 0,-24-25,0 1,0 24,-24 0,-26-25,25 25,-24-25,49 25,-25 0,25 0,-50 0,50 0,-49 0,24 0,0 0,-25 0,26 0,24 0,-25 0,0 0,0 0,0 25,25-25,-49 49,49-49,0 25,0-25,0 50,0-25,0-1,25-24,-25 0,24 25,-24-25,25 25,0-25,25 0,-50 0,49 25,-24-25,-25 0,50 0,-50 0,24 0,-24 0,50 0,-50 0,25 0,-25 0,49 0,-49 0,25 0,-25 0,0 0,0 0,0 0,-25-25,1 25,-1 0,25 0,-50-25,25 25,1 0,24 0,-25 0</inkml:trace>
</inkml:ink>
</file>

<file path=ppt/ink/ink40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47.66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50 60,'0'0,"0"0,0 25,49 24,-49-49,25 0,0 0,-25 0,25 0,0 0,-1 25,-24-25,25 25,0-25,0 0,0 0,-25 25,25-25,-1 0,-24 0,25 0,0 0,0 0,-25 0,0 0,0 0,0-25,0 0,-25 25,25-25,0 25,-25-49,0 24,1 0,24 25,-75-25,50 25,-24 0,49 0,-50 0,0 0,1 0,49 0,-25 0,0 0,25 0,0 25,0-25,0 50,0-50,25 0,49 49,-74-49,50 25,-25-25,-25 0,49 0,1 0,-25 0,25 0,-26 0,-24 0,25 25,0-25,-25 0,0 25,0 0,0-25,0 24,0 1,0 0,0-25,0 25,0-25</inkml:trace>
</inkml:ink>
</file>

<file path=ppt/ink/ink40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50.34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0,'0'0,"25"0,-1 0,26 0,-25 0,-25 0,50 0,-26 0,1 0,0 25,-25-25,25 0,0 25,-25 0,0-25,0 0,-25 0,0 24,0-24,0 0,1 0,-1 0,0 0,25 0,-25 0,0 0,50 0,0 25,0-25,24 0,-24 0,0 0,0 0,0 0</inkml:trace>
</inkml:ink>
</file>

<file path=ppt/ink/ink40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53.42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322 164,'0'0,"25"0,25 0,-50 0,25 0,-25 0,49 0,-49 0,25-24,25 24,-50 0,24 0,1 0,0 0,-25 0,0-25,0 25,0-25,0 25,0-25,0 0,-25 25,0 0,25-24,-24 24,-1 0,0 0,25 0,-25 0,0 0,1 0,24 0,-25 0,0 0,0 0,25 0,-25 0,0 0,25 0,-49 0,24 0,0 0,-49 0,49 0,0 0,0 0,25 0,-24 0,-1 24,25 1</inkml:trace>
</inkml:ink>
</file>

<file path=ppt/ink/ink40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10:56.38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273 298,'0'25,"0"-25,0 0,0 0,0 0,-25 0,0 0,0 0,25 0,-24 0,-1 0,0 0,25 0,-25 0,-24 24,24-24,25 0,-25 0,25 0,50 0,-1 0,1 0,-1 0,-24 0,0-24,-25 24,0-25,0 25,0-50,0 50,0-25,0 25,0-49,0 49,0-25,25 25,-25-25,25 25,0 0,-25 0,24 25,-24-25,25 25,0 0,-25 24,25-49,-25 25,25-25,-1 0,-24 0,0-25,0 0,0 25,0-24,0-1,0 0,-24 25,24-25,0 0,-25 1,-25-1,50 25,-25-25,1 25,24 0,-25-25,0 25,0 0,25 0,-25 0,25 0,-25 0,1 0,-1 0,25 0</inkml:trace>
</inkml:ink>
</file>

<file path=ppt/ink/ink40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4:23.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149 0</inkml:trace>
  <inkml:trace contextRef="#ctx0" brushRef="#br0" timeOffset="1104">0 0</inkml:trace>
</inkml:ink>
</file>

<file path=ppt/ink/ink40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3:19.5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50 224,'-25'24,"0"-24,25 50,0-50,0 25,0-25,0 49,0-49,0 25,0-25,0 50,0-50,0 25,0-25,0 49,0-49,0 25,0-25,0 25,0 0,0-1</inkml:trace>
  <inkml:trace contextRef="#ctx0" brushRef="#br0" timeOffset="1367">25 224,'25'0,"-25"0,0 0,0 24,25 1,-25-25,0 25,0-25,25 50,-25-26,0-24,0 50,0-50,0 25,24-25,-24 49,0-49,50 0,-50-49,0 49,25-25,0-49,-25 74,24-25,1 25,-25-25,0 0,50 0,-50 1,0 48,0 26,0 0,0-26,0 51,0-75,0 49,0-24,0-25,0 25,0 0,0 0,0-25</inkml:trace>
  <inkml:trace contextRef="#ctx0" brushRef="#br0" timeOffset="3895">720 0,'0'0,"0"50,0-50,0 25,0 0,0-25,-25 49,25-49,0 25,-25 0,25 0,0-25,-50 49,50-49,0 25,0 0,0 0,0-25,0 49,0-49,-24 25,24 0,0 0,-25-1,25-24,0 50,-25-50,25 25,0-25,0 49,0-49,0 25,-50 25,50-25,0-25,0 24,0 1,0 0,-24 0,-1 24,25-49,0 25,-25 0,25 0,0-25,-25 49,25-49,0 25,-25-25,25 25,0 0</inkml:trace>
  <inkml:trace contextRef="#ctx0" brushRef="#br0" timeOffset="5487">1067 273,'0'0,"0"0,0 25,0 25,0-26,0 26,0-25,0 24,0-24,0-25,0 25,0 25,0-50,0 49,-25-49,0 0,1 0,-1 0,0-25,0-24,0 49,25-25,-25 0,1 0,-1 25,0 0</inkml:trace>
  <inkml:trace contextRef="#ctx0" brushRef="#br0" timeOffset="7487">844 348,'24'-50,"-24"50,25 0,-25 0,25 0,25 0,-50 0,25 0,-1 0,1 0,-25 0,25 0,0 0,0 0,-25 0,24 0,1 0,0 0,-25 0,25 0,0 0,-1 0,-24 0,25 0</inkml:trace>
  <inkml:trace contextRef="#ctx0" brushRef="#br0" timeOffset="36376">372 1290,'-49'0,"24"0,0 25,0-25,1 0,-1 25,25-25,0 25,0-1,0-24,0 25,0 0,0 0,0 0,0-25,0 24,0 1,25-25,-25 0,24 0,1 0,0 0,-25 0,25 0,0 0,-1-25,-24 25,-24-24,24 24,0-25,-25 25,25-25,0 25,0 25,0 0,49-1,-24-24,0 0,25 0,-26 0,1 0,0 0,-25 25,0-25,-25 0,25 25,-25-25,1 25,-1-25,25 25,-25-1,0-24,25 25,-25-25,25 25</inkml:trace>
  <inkml:trace contextRef="#ctx0" brushRef="#br0" timeOffset="42231">174 1985,'0'24,"0"1,0 0,0-25,0 50,0-25,0-1,0 1,0 0,0 0,0-25,0 25,0-1,0 1,25-25,-25 25,0 0</inkml:trace>
  <inkml:trace contextRef="#ctx0" brushRef="#br0" timeOffset="44295">472 1985,'0'0,"0"0,0 24,0 1,0-25,0 25,0-25,0 50,0-50,0 25,0-25,0 49,0-49,0 25,0-25,0 50,0-50,24 24,-24-24,0 50</inkml:trace>
  <inkml:trace contextRef="#ctx0" brushRef="#br0" timeOffset="47111">224 2208,'0'0,"0"0,24 0,1 0,0-25,0 0,-25 25,25-24,-25 24,24 0,1 0</inkml:trace>
</inkml:ink>
</file>

<file path=ppt/ink/ink40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4:11.91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223 0,'-25'0,"0"25,25 0,0 0,0-25,-49 49,49-24,0 0,-25-25,0 25,25 0,0-1,-25 1,25-25,0 25,0 0,-25-25,25 25,0-1,-24 1</inkml:trace>
  <inkml:trace contextRef="#ctx0" brushRef="#br0" timeOffset="1968">148 0,'50'0,"-25"25,-25 25,25-50,-25 25,0 24,24-49,1 25,-25 0,0-25,25 25,-25-25,25 49,0-24,-25 0,24 0,1-1,-25 1,25-25</inkml:trace>
  <inkml:trace contextRef="#ctx0" brushRef="#br0" timeOffset="4711">74 273,'50'0,"-26"0,-24 0,25 0</inkml:trace>
</inkml:ink>
</file>

<file path=ppt/ink/ink40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4:18.58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0 108,'25'0,"-25"25,0-25,0 50,0-50,0 24,0-24,0 25,0 0,0-25,0 25,0-25,0 49,0-49,0 25,0-25,0 50,0-50,0 0,0-25,0 0,0 0,0-24,0 49,0-25,0 25,0-50,0 50,0-24,0 24,0-50,0 50,0-25,0 25,25-25,-25 25,25-24,-25-1,24 25,1 0,-25-25,25 25,-25 0,50 0,-50 0,24 0,-24 0,25 25,-25 0,0-25,0 24,0 1,0 0,0-25,0 50,-25-26,1 1,-51-25,75 25,0 0,0-25,0 0,50 0,-50 0,25 0,-25 0,49 49,-24-49,-25 25,25-25,-25 25,0-25,0 25,0 0,0-25,0 24,0 1,0 0,0-25,0 25,-25-25,25 0,-25 0,0 0,1 0,24 0,-25 0,0 0,0 0,25 0,-25 0</inkml:trace>
</inkml:ink>
</file>

<file path=ppt/ink/ink40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4:25.9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274 105,'0'0,"0"-24,0 24,0-25,0-25,-25 50,0 0,0 0,25 0,-25 0,1 0,-1 0,25 0,-25 0,0 0,0 0,1 25,24-25,-25 25,25-25,0 25,0-1,0 1,0 0,0 0,0-25,0 25,0-1,0 1,0-25,0 25,0-25,25 0,-1 0,1 0,-25 0,25 0,0 0,0 0,-25 0,24 0,51 0,-75 0,49 0,-49 0,25 0</inkml:trace>
</inkml:ink>
</file>

<file path=ppt/ink/ink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6:16.0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 0,'0'0,"0"0,25 25,-25-25,25 0,-25 25,25 0,-1-25,-24 25,25-25,-25 24,25-24,0 0,-25 25,0-25,25 0</inkml:trace>
  <inkml:trace contextRef="#ctx0" brushRef="#br0" timeOffset="650">322 0,'0'0,"0"25,0-25,0 25,0-25,0 25,0 0,0-25,0 24,0-24,0 25,0-25,0 25,-25 0,25-25,0 0,0 25,-25-25,25 24,-24 1,24-25,-25 25,0-25,25 0,0 25,-25-25,25 0,-25 0,25 25,-24-25,24 0,-25 24,25-24,-25 0,25 0,-25 0,0 0,25 25,-24-25</inkml:trace>
  <inkml:trace contextRef="#ctx0" brushRef="#br0" timeOffset="2450">446 323,'25'0,"-25"-25,0 25,25 0,-25 0,24 0,-24 0,25 0,-25 0,25 0,-25 0,0 0,0 25,25-25,-25 0,25 0,-25 25,0-25,0 0,0 24,0 1,0-25,0 25,0-25,0 25,-25-25,25 0,0 0,-25 0,25 25,0-25,0 24,-25-24,25 0,-25 0,1 25,24-25,0 0,0 0,24 0,-24 0,25 0,-25 0,25 0,-25 0,25 0,0 0,-1 0,-24 0,25 0,0 0,-25 0,25 0,-25 0,25 0,-25 0,49 0,-49 0,25 0,25 0,-50 0,49 0,-49 0,50 0,-50 0,25 0,0 0,-25 0,0 0,24 0</inkml:trace>
</inkml:ink>
</file>

<file path=ppt/ink/ink41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4:30.77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74,'0'0,"0"0,0 50,0-50,0 25,0-25,0 25,0-1,0 1,0-25,0 25,0 0,0 0,24-25,-24 24,0 1,25 0,0-25</inkml:trace>
  <inkml:trace contextRef="#ctx0" brushRef="#br0" timeOffset="1999">25 0,'0'0,"0"0,25 0,-25 0,25 0,-1 0,26 25,-25-25,0 0,-25 25,24-25,1 24,25 1,-50-25,0 25,25 0,-25-25,24 25,-24-25,25 49,-25-49,25 50,0-25,-25-25,0 49,25-24,-25 0,0 0,0-25,-25 24,0-24,-25 25,50-25,-24 0,-1 0,0 0,25 0,-25 0,0 0,1 0,24 0,-50 0,25 0,0 0,1 0,-1 0,25 0,-25 0,0 0</inkml:trace>
</inkml:ink>
</file>

<file path=ppt/ink/ink41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7:09.702"/>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inkml:trace>
</inkml:ink>
</file>

<file path=ppt/ink/ink41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5:39.07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1414,'-25'0,"25"0,25-25,0 25,0 0,-1 0,26 0,-25 0,0-24,24 24,-24-25,0 25,0 0,-25 0,24 0,1 0,0 0,0 0,-25 0,0 0,0 0,0 25,0-1,0-24,-25 25,0 0,-24 0,-1-25,25 0,-24 25,-1-1,50 1,-50-25,50 0,-24 25,24-25,0 25,0 0,0-25,0 0,74 0,-74 0,25 0,-25 0,49 0,-49 0,50 0,-50-25,25 25,-25 0,25 0,49 0,-74 0,25 0,0 0,-1 0,1 0,0 0,0 0,-25 0,25 0</inkml:trace>
  <inkml:trace contextRef="#ctx0" brushRef="#br0" timeOffset="2703">868 1240,'-25'0,"25"0,-24 0,-1 0,25 0,0 25,-25-25,25 25,-25 0,25-25,-25 25,25 0,0-1,0 1,0-25,0 25,0 0,0 0,0-25,0 0,25 0,0 0,0 0,-25 0,25 0,-1 0,1 0,-25 0,25 0,0 0,-25 0,25-25,-25 25,25-25,-25 0,0 0,0 1,-25-1,0 25,0 0,25 0,-25 0,0 0,50 0,0 0,0 0,-25 0,25 25,-25-1,25-24,-1 25,-24-25,0 25,0 0,0 0,0-25,0 24,0 1,0 0,0-25,0 25,0 0,0-1,-24-24,24 25,-50 25,25-50,25 0,-50 25,26-25,-1 0,25 0,-50 0,25 0,25 0,-49 0</inkml:trace>
  <inkml:trace contextRef="#ctx0" brushRef="#br0" timeOffset="5463">1736 1414,'-24'-49,"24"49,0-25,0 0,0 0,0 25,0-25,24 0,-24 25,50 0,-50 25,0-25,25 25,-25-25,0 50,0-50,0 25,0-25,0 49,0-49,0 25,0-25,0 50,0-50,0 24,0-24,0 25,-25 0,25-25,0 0,0-50,0 26,25 24,-25 0,49 0,-24 0,-25 0,25 0,-25 0,25 24,-25 26,0-50,0 25,0-25,0 49,0-49,0 25,0-25,0 50,0-50,0 25,-50-25,50 0,-49 0,-1 0,50 24,-50-24,1 0,-1 0,25 0,1-24,-1-1,0 25</inkml:trace>
  <inkml:trace contextRef="#ctx0" brushRef="#br0" timeOffset="8327">2059 1389,'0'0,"25"-24,-25-1,25 0,-25 25,0-25,24 0,-24 25,25 0,-25-25,50 25,-50 0,25 0,-25 0,0 25,0 0,0-25,0 25,-25 0,25 0,-25-25,25 24,-25-24,25 25,-25 0,1-25,-1 25,25 0,0-1,-25 1,25-25,0 0,25 0,-25 0,49-25,-49 25,25 0,-25 0,50 0,-25 0,-25 0,24 25,-24-25,0 25,25 0,-25-25,25 25,-25-25,0 24,0-24,0 25,0 0,0 0,0-25,0 0,0 0,-25 25,0-25,1 0,24 0,-50 0,25 0,25 0,-25 0,1 0,-1 0</inkml:trace>
  <inkml:trace contextRef="#ctx0" brushRef="#br0" timeOffset="10911">2952 1389,'0'0,"25"-24,-1-1,-24 25,25-25,-25 25,0-25,0-25,25 50,-25-24,25-1,0 25,-25-25,25 25,-1 0,1 0,-25 50,0-50,0 24,0-24,0 50,0-50,0 25,0-25,0 50,0-26,0 1,0 0,0 25,-25-26,25-24,-24 50,-1-25,0-25,-25 49,-24-24,49-25,0 25,25 0,-25-25,25 0,0 0,50 0,0 0,-50 0,24-25,51 25,-75 0,50-25,-26 0,1 25,0 0,0 0,0 0,-1-24,1 24,0-25,0 25</inkml:trace>
  <inkml:trace contextRef="#ctx0" brushRef="#br0" timeOffset="12551">3423 1216,'0'0,"50"0,24 0,1 0,-51 0,51 0,-50 0,24 0,-49 0,25-25,-25 25,0 25,-25-1,25 1,-25 25,1 0,-1-26,0 26,0 24,25-49,-25 0,25 0,0-25,0 25,0-25,-24 49,24-24,0 0</inkml:trace>
  <inkml:trace contextRef="#ctx0" brushRef="#br0" timeOffset="13951">3547 1489,'25'0,"25"0,-1-25,-24 0,-25 25,25 0,-25 0,25-25,-1 25</inkml:trace>
  <inkml:trace contextRef="#ctx0" brushRef="#br0" timeOffset="15736">4539 1290,'0'-25,"0"0,0 1,0 24,0 0,25 0,0 0,25 0,-50 0,24 0,1 0,0 0,-25 0,25 0,0 0,-1 24,-24 1,0-25,0 25,0-25,0 50,0-50,0 25,0-25,0 49,0-49,0 25,-24-25,24 25,-25 0,0-1,0 1,0 25,1-50,-1 0,50 0,-25 0,49-25,26 25,-26 0,1 0,-25 0,24 0,-24 0,-25 0,25-25,0 25,-25 0,24 0,-24 0</inkml:trace>
  <inkml:trace contextRef="#ctx0" brushRef="#br0" timeOffset="17736">5209 1141,'0'0,"0"0,0 0,-25 0,0 0,25 0,-24 25,24 0,-25-25,0 25,25-25,0 49,0-49,-25 25,25 0,-25 0,25 0,0-1,0-24,0 25,0 0,0-25,0 25,0 0,0-1,0-24,0 50,0-50,25 25,-25 0,25-25,0 0,-25 0,25 0,-1 0,1 0,-25 0,25 0,0 0,0 0,-25 0,25 0,-1 0,-24 0,25-25,0 25,-25-25,0 0,0 0,0 1,-25 24,25 0,-25 0,-24 0,49 0,-25 0,0 0,0 0,25 0,-25 0,1 0,-1 0,25 0,-25 0,0 0,0 0</inkml:trace>
  <inkml:trace contextRef="#ctx0" brushRef="#br0" timeOffset="25183">5184 149,'0'-25,"-25"25,25-25,-49 25,49 0,-75-24,51 24,24 0,-25 0,-25-25,50 25,-49 0,49 0,-25 0,25-25,-50 25,50 0,-25-25,25 25,-49 0,-1 0,1 0,49 0,-25 0,0 0,0 0,25 0,-25 0,1 0,-1 0,25 0,-50 0,50 0,-25 0,25 25,-24-25,-1 0,0 0,25 25,-25-25,0 25,1-1,24-24,0 25,0-25,0 25,0 0,-25-25,25 25,0-1,0 1,0-25,-25 25,25 0,0 0,0-25,0 25,0-1,0 1,0 25,0-50,0 25,0-25,0 49,0-49,0 25,0-25,0 25,0-25,25 25,-25-1,25-24,-25 0,24 25,-24-25,25 0,0 25,-25 0,25-25,0 25,-1-1,-24 1,25-25,-25 25,25-25,0 25,-25-25,25 25,-25-1,24-24,-24 25,25-25,0 0,0 25,-25 0,49 0,-49-25,25 24,0 1,-25-25,50 25,-26 0,-24-25,50 0,-50 0,25 0,-25 0,49 0,-49 0,25 0,-25 0,50 0,-50 0,25 0,24 0,-49 0,25 0,-25 0,50 0,-50 0,24 0,-24 0,50 0,-50 0,25 0,-25 0,50 0,-50-25,24 25,-24 0,50 0,-50-25,25 25,-25 0,25-25,-25 1,24 24,1 0,-25-25,0 25,0-25,0 25,0-25,0 0,0 25,0-24,0 24,0-25,0 0,0 0,0 25,0-25,0 25,0-49,0 49,0-25,-25 0,25 25,0-25,0 1,-24-1,24 25,0-25,0 0,-25 0,25 25,-25-24,25 24,0-25,0 0,-25-25,0 50,1-24,24 24,0-50,-25 50,0-50,25 25,-25 25,25-24,0-1,-25 25,0-50,1 50,-1-25,25 25,-25 0</inkml:trace>
</inkml:ink>
</file>

<file path=ppt/ink/ink41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6:46.982"/>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32 74,'0'25,"0"-25,0 25,-25 24,25-49,0 50,0-25,0 0,0-25,0 24,0 1,0 0,0-25,0 25,0 0,0-1,0-24,0 25,0 0,0 0,0-25,0 25,0-1,0 1,0-25,0 25,0 25,0-50,0 24,0 1,0 0,0-25,0 25,0 0,0-1,0-24,0 25,0 0</inkml:trace>
  <inkml:trace contextRef="#ctx0" brushRef="#br0" timeOffset="2584">82 74,'0'25,"24"-25,26 0,0 0,-50 0,49 0,-24 0,-25 0,50 0,-1 0,-24-25,0 25,25 0,-26 0,1 0,-25 0,25 0,25 0,-50 0,49 0,-49 0,25 0,-25 0,50 0,-50 0,24 0,-24 0,50 0,-50 0,25 0,24 0,-49 0,25 0,25 0,-25 0,-1 0,51 0,-75 0,74 0,-24 0,-25 0,49 0,-24 0,24 0,1 0,-51 0,26 0,0 0,-26 0,1 0,50 0,-75 0,24 0,26 0,-50 0,25 0,24 0,-24 0,0 0,0 0,-25 0,99 0,-74 0,24 0,-49 0,75 0,-75 0,25 0,-1 0,1 0,0 0,25 0,-26 0,1 0,-25 0,25 0,0-25,0 25,0 0,-1 0,1 0,25 0,-50 0,25 0,-25 0,49 0,-49 0,25 0,-25 0,74 0,-24 0,0 0,24 0,-74 0,50 0,-26 0,51 0,-50-25,24 25,1 0,-50 0,25 0,-1 0,1 0,-25 0,25 0,0 0,0 0,24 0,-49 0,25 0,25 0,-50 0,25 0,-25 0,49 0,-49 0,25 0,-25 0,50 0,-50 0,24 0,1 0,0 0,25 0,-26 0,1 0,0 0,0 0,0 0,-25 0,24 0,1 0,0 0,-25 0,25 0,0 0,-1 0,51 0,-50 0,24 0,-24 0,49 0,-24 0,0 0,24 0,-49 0,0 0,24 0,-24 0,25 0,-1 0,1 0,-25 0,0 0,-1 0,1 0,25 0,-50 0,25 0,-25 0,49 0,-49 0,25 0,-25 0,50 0,-50 0,24 0,-24 0,50 0,-50 0,25 0,-25 0,49 0,-49 0,25 0,-25 0,50 0,-25 0,-25 0,49 0,-49 0,25 0,-25 0,50 0,-50 0,24 0,-24 0,50 0,-50 0,25 0,-25 0,49 0,-49 0,0 0,0 25,0-25,0 25,0 0,0 0,0-25,0 49,0-49,0 25,0-25,0 25,0 0,0 0,0-25,0 24,0 1,-24 0,24-25,0 25,0 0,0-1,0-24,-25 50,25-50,0 25,0-25,0 25,0-1,-25 1,25-25,0 25,0 0,0 0,0-25,0 24,0 1,0 0,0-25,0 25,0 0</inkml:trace>
  <inkml:trace contextRef="#ctx0" brushRef="#br0" timeOffset="7455">7 818,'0'0,"0"0,0 25,0-25,0 50,0-50,0 24,0-24,0 25,0 0,0 0,0-25,25 49,-25-49,0 25,0-25,25 25,0-25,-25 0,49 0,-24 0,0 0,-25 0,25 0,24 0,-49 0,50-25,-1 25,1 0,0 0,-1 0,26 0,-26 0,-49 0,25 0,25 0,-50 0,49 0,-24 0,-25 0,50 0,-25 0,-1 0,1 0,-25 0,25 0,25 0,-50 0,24 0,1 0,0 0,-25 0,25 0,0 0,-1 0,1 0,0 0,0 0,0 0,-1 0,1 0,0 0,0 0,24 0,-24 0,25 0,-25 0,24 0,-24 0,-25 0,50 0,-50 0,25 0,-1 0,1 0,0 0,-25 0,25 0,24 0,-24 0,25 0,-25 0,-25 0,49 0,-49 0,25 0,-25 0,50 0,-50 0,24 0,-24 0,50 0,-50 0,25 0,-25-25,49 25,-49 0,25 0,25 0,-50 0,49 0,-24 0,0 0,25 0,24 0,-24 0,-1 0,1 0,24 0,1 0,24 0,-25 0,1 0,-26 0,-49 0,25 0,0 0,25 0,-1 0,1 0,-50 0,49 0,-49 0,25 0,-25 0,50 0,-50 0,25 0,24 0,-49 0,25 0,0 0,0 0,0 0,-1 0,1 0,0 0,0 0,0-24,-1 24,1-25,-25 25,25 0,0 0,-25 0,49 0,-24 0,0 0,0 0,24-25,-49 25,25 0,0 0,0 0,0-25,-25 25,49 0,1 0,-25 0,-1 0,26 0,-50 0,25 0,0 0,-1 0,-24 0,25 0,0 0,0 0,-25 0,25 0,-1 0,1 0,-25 0,25 0,0 0,0 0,-25 0,24 0,1 0,0 0,-25 0,25 0,0 0,0 0,-25 0,24 0,1 0,0 0,-25 0,25 0,-25 0,25 0,-1 0,1 0,0 0,0 0,-25 0,49 0,-24 0,0 0,-25 0,25 0,0 0,-25 0,24 0,1 0,0 0,-25 0,25 0,0 0,-1 0,-24 0,25 0,0 0,0 0,-25 0,25 0,-1 0,1 0,-25 0,50 0,-25 0,-1 0,-24 0,25 0,0 0,0 0,-25 0,25 0,-1 0,1 0,-25 0</inkml:trace>
  <inkml:trace contextRef="#ctx0" brushRef="#br0" timeOffset="12159">5563 645,'25'0,"-25"0,0 24,0-24,0 25,0-25,0 25,0-25,0 25,0 0,0-1,0-24,0 25,0 0,0 0,0-25,0 25,0-1,0 1,0-25,-25 50,25-25,0-1,0-24,0 25</inkml:trace>
  <inkml:trace contextRef="#ctx0" brushRef="#br0" timeOffset="14831">1173 99,'0'25,"0"0,0-1,0 26,0 0,25-26,-25-24,0 25,0 25,0-50,0 49,0-49,0 25,0-25,0 25,0 25,0-50,49 49,-49-49,0 25,0 0,0 24,0-24,0 0,0 0,0-25,0 25,0-1,0 1,0-25,0 25,0-25,0 50,0-26,25 1,-25 0,0-25,0 25,0 0,0-1</inkml:trace>
  <inkml:trace contextRef="#ctx0" brushRef="#br0" timeOffset="17320">2463 124,'0'0,"0"0,0 25,0 24,0-49,0 50,0-25,0-1,0 1,0 0,0 0,0 0,0-1,0 1,0 0,0 25,0-26,0-24,0 25,0 0,0 0,0-25,0 25,0-1,0 1,0-25,0 25,0 0,0 0,0-25,0 24,0 1,0 0,0-25,0 25,0 0,0-1,0-24,0 50,0-25,0-25,25 25,-25-25,0 24,0 1,0-25,0 25,25 0,-1-25</inkml:trace>
  <inkml:trace contextRef="#ctx0" brushRef="#br0" timeOffset="18808">3753 99,'0'0,"0"25,0 49,0-49,0 25,0-26,0 26,0 0,0-26,0 1,0 25,0-1,0-49,0 50,0-50,0 25,0-25,0 49,0-49,0 25,0-25,0 50,0-50,0 25,25-25,-25 49,0-49,0 25,0-25,0 50,0-50,0 24,0-24,0 50,0-50,0 25,0-25,24 25,-24-25,25 49</inkml:trace>
  <inkml:trace contextRef="#ctx0" brushRef="#br0" timeOffset="20936">5563 49,'0'0,"0"0,0 50,0-25,0 24,0 1,-24 0,24-26,0 1,0 0,0 0,0-25,0 25,0-1,0 1,0-25,-25 25,25 0,0 0,0-25,0 24,0 1,0 25,0-50,0 25,0-1,0 1,0-25,0 25,0 0,0 0,0-25,-50 24,50 1,0 0,0-25,0 25,0 0,0-1</inkml:trace>
  <inkml:trace contextRef="#ctx0" brushRef="#br0" timeOffset="28239">454 397,'0'0,"0"0,0 24,0 51,0-50,0 24,0-24,0 25,0-26,0 26,0-50,0 25,0-25,25 49,-25-24,24-25</inkml:trace>
  <inkml:trace contextRef="#ctx0" brushRef="#br0" timeOffset="29807">354 397,'0'0,"0"0,0 0,25 0,0 0,0 0,-25 0,25 0,-25 0,25 0,-1 24,1-24,0 25,-25-25,25 0,-25 0,49 25,-49-25,25 0,-25 0,25 0,-25 25,25-25,0 25,-25-25,24 0,-24 0,0 24,0 1,0 0,0-25,0 25,0 0,0-1,0-24,0 25,0 0,0 0,0-25,0 25,-24-25,-1 0,25 24,-25-24,25 0,-25 25,25-25,-49 0,49 0,-25 0,25 0,-50 0,50 0,-25 25,25-25,-49 0,49 0,-25 0,25 0,-50 0,50 0,-25 0,25 0</inkml:trace>
</inkml:ink>
</file>

<file path=ppt/ink/ink41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4:59.50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0 124,'0'0,"0"-24,25 24,0 0,0-25,0 25,-25 0,24-25,1 0,0 25,-25 0,25 0,0-25,-1 25,1 0,0 0,0 0,0 0,-25 25,0 0,24 0,-24 0,0-25,25 24,-25-24,0 50,0-50,0 25,0-25,-25 49,1-49,-1 25,25-25,-25 25,25-25,50 0,-50 0,24 0,1 0,-25 25,0 0,0-25,-25 0,-24 24,-1-24,25 25,-24-25,24 0,0 0,0 0,25 0,25 0,0 0,-25 0,25 0,0 0,-1 0,-24 0,25 0,0 0,0-25,0 25,-1 0,1 0,-25 0,50 0,-25 0,-25 0,24 0,1 0,0 0,-25 0,50 0,-26 0,1 0,25 0,-25 0</inkml:trace>
  <inkml:trace contextRef="#ctx0" brushRef="#br0" timeOffset="3161">794 100,'0'0,"-25"-25,25 0,0 25,-25-25,25 25,-24 0,24 0,-25 0,0 0,25 0,-25 0,25 0,-49 0,49 0,-25 0,25 0,0 0,0 25,0 25,25-26,-25-24,24 25,1-25,0 25,49 0,-49 0,0-25,25 0,-50 24,24-24,-24 25,25-25,0 25,-25-25,0 25,25-25,-25 25,25-1,-25 1,0 0,0 0,-50-25,25 0,0 0,1 0,24 0,-25 0,0 0,25 0,0 0,0-25,0 0,0 25,0-25,0 25,0-24,0 24,0-50,0 50,0-50,0 50,25-24,-25 24,0-50,0 50,0-25,0 25,0-25,0 1</inkml:trace>
</inkml:ink>
</file>

<file path=ppt/ink/ink41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5:05.3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74 149,'0'0,"0"-49,0 49,0 0,25 0,0 24,-1 1,1 0,0-25,-25 50,-50-26,50 1,-24-25,24 25,0 0,-25-25,25 25,-25-25,25 24,-25 1,0-25,25 25,-24-25,24 50,0-50,24 0,51 0,-1-25,-24 0,-1 25,-24 0,-25 0,75-25,-51 25,1-25,0 25</inkml:trace>
  <inkml:trace contextRef="#ctx0" brushRef="#br0" timeOffset="3071">595 0,'0'0,"-25"0,25 0,-25 0,25 0,-24 25,24 0,0-25,-25 25,0 0,0-1,25-24,0 25,-25-25,25 25,0 0,0 0,0-25,0 24,0 1,0 0,0-25,0 25,0 0,25 24,0-49,25 0,-50 0,24 0,-24 0,50 0,-50 0,25 0,-25 0,49 0,-49 0,25 0,-25 0,0-25,0 1,0-1,0 25,0-25,0 0,0 0,0 25,-25 0,1 0,-1 0,0 0,-25 0,26 0,-26 0,50 0,-25 0</inkml:trace>
</inkml:ink>
</file>

<file path=ppt/ink/ink41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5:16.91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56 105,'0'0,"0"0,0 0,0-25,0 25,0-49,25 49,-25-25,25 25,-1 0,-24 0,25 25,-25-25,0 25,0-1,0 1,0 25,0-50,0 25,0-1,-25 1,1-25,24 25,-25-25,25 25,-25-25,25 25,-25-1,0-24,25 0,25 0,0 0,0 0,49 0,-49 0,0 0,49 0,-49 0,0 0,0 0,-1 0,1-24,-25 24</inkml:trace>
  <inkml:trace contextRef="#ctx0" brushRef="#br0" timeOffset="4177">527 6,'25'0,"-25"0,0 0,0 25,0 0,0-1,0-24,0 25,0 0,0 0,0-25,0 25,0-1,0 1,0-25,0 25,0 0,0 0,0-25,0 24,0 1</inkml:trace>
</inkml:ink>
</file>

<file path=ppt/ink/ink41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5:23.798"/>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25,'-25'0,"25"25,0-25,0 24,0 1,0 0,0-25,0 25,0 0,0-1,0-24,0 25,0 0,0 0,0-25,0 25,0-1,0 1,0-25,0 25</inkml:trace>
  <inkml:trace contextRef="#ctx0" brushRef="#br0" timeOffset="1799">347 0,'0'0,"0"0,-24 0,-1 0,25 25,0 0,-25-1,0 26,25-25,0-25,0 49,0-49,0 25,25-25,0 0,0 0,-25 0,24 0,-24 0,0 0,0-25,0 1,0-1,0 25,0-25,0 0,0 0,-24 25,24 0,24 0,1 0,0 0,-25 0,25 0,0 0,-1 0,-24 0,25 0,-25 50,0-25,0 0,0-1,0-24,0 25,0 0,0 0,0-25,0 25,0-1,0-24,0 25,-25-25,1 25,24-25,-25 0,0 25,0-25,0 0,1 49,-26-49,25 0,0 0,25 0</inkml:trace>
</inkml:ink>
</file>

<file path=ppt/ink/ink41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19.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41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7:48.20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0 248,'0'0,"0"24,0 1,0-25,0 50,0-25,0-1,0-24,0 25,0 0,0 0,0-25,0 25,0-1,0 1,0-25,0 25,0 0,0 0,0-25</inkml:trace>
  <inkml:trace contextRef="#ctx0" brushRef="#br0" timeOffset="1248">0 173,'0'-25,"25"50,0 0,0-25,-25 25,24 0,-24-1,0 26,0-50,25 25,0-25,-25 25,0-25,0-25,0 25,25-25,-25 0,0 0,0 25,25-24,-1-1,-24 25,0-25,25 25,-25-25,0 25,0 0,0 50,0-25,0-1,0 26,50 0,-50-26,0 1,0 0,0 0,0 0,25-25,-25 24,0 1,24 25,-24-50,0 25</inkml:trace>
  <inkml:trace contextRef="#ctx0" brushRef="#br0" timeOffset="3896">546 0,'-25'0,"-25"0,50 49,0 1,-24 24,24-24,-25 49,25-49,0-26,0 51,0-75,-25 49,25-24,0-25,0 25,0 25,0-26,-25-24,25 50,0-25,-25 0,25 24,0-24,0 0,0 0,0-1,0-24,0 25,0 0,0 0,0-25</inkml:trace>
  <inkml:trace contextRef="#ctx0" brushRef="#br0" timeOffset="6456">769 223,'25'0,"-25"25,0-1,25 1,-25 25,0-50,24 25,-24-25,0 49,0-49,0 25,0-25,0 50,0-50,0 24,-24-24,24 25,-50 0,25-25,25 0,-25 0,1 0,-26 0,50 0,-25-25,25 25,0-25,0 25,0-24,0-1,0-25,25 50,-25 0</inkml:trace>
  <inkml:trace contextRef="#ctx0" brushRef="#br0" timeOffset="11969">571 248,'0'0,"0"0,49 0,1 0,-25 0,-25 0,24 0,1 0,0 0,-25 0,25 0,24 0,-24 0,-25 0,25 0,0 0,0 0,-25 0</inkml:trace>
</inkml:ink>
</file>

<file path=ppt/ink/ink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6:20.7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25,'0'-25,"0"25,24 0,-24 0,0 25,25-25,0 24,0 1,24 0,-49-25,25 25,0 0,0-25,-25 0,25 0,-25 25,0-25,0 24,24-24,-24 0,0 0,25-24,-25 24,0-25</inkml:trace>
  <inkml:trace contextRef="#ctx0" brushRef="#br0" timeOffset="610">322 0,'0'0,"0"25,0-25,0 24,25-24,-25 25,0 0,0-25,0 25,0 0,0-25,0 25,0 24,-25-24,0-25,25 0,0 25,0 0,-49-25,49 24,-25 1,0 0,25-25,-25 0,25 25,-25 0,1-25,24 0,0 0,0 24,-25-24,25 0,-25 0,25 0,0 25,-25-25,25 25,-25-25,25 0,0 0,-24 0,24 25,0-25</inkml:trace>
  <inkml:trace contextRef="#ctx0" brushRef="#br0" timeOffset="2090">372 397,'0'0,"25"0,-25-25,0 25,24 0,-24 0,0 0,25 0,-25 0,25 0,-25 0,0 0,0 50,0-50,0 24,0-24,0 50,0-50,-25 25,25-25,0 0,-25 0,25 25,0-25,0 24,-24-24,24 0,0 0,24 0,-24 0,25 0,-25-24,25 24,-25 0,25 0,-25-25,25 25,-1 0,-24 0,25 0,-25 0,25 0,0 0,-25 0,25 0,-25 0,0 0</inkml:trace>
</inkml:ink>
</file>

<file path=ppt/ink/ink42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09.37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496 23,'-49'0,"24"50,0-50,0 24,0 1,1 0,-1 0,0-25,0 49,0-49,25 25,-49 0,49-25,-25 25,25-25,-25 25,0-25,25 24,-25 1,25-25,-24 25,-1-25,0 50</inkml:trace>
  <inkml:trace contextRef="#ctx0" brushRef="#br0" timeOffset="1304">471 23,'25'-25,"0"25,-25 0,25 25,-25-25,0 25,25 0,-1-1,-24 1,25-25,-25 25,0 0,25 0,0-1,-25-24,0 25,0 0,0-25,25 25,-25-25,0 25,0-25,0 24,0 26,49 0,-24-26</inkml:trace>
  <inkml:trace contextRef="#ctx0" brushRef="#br0" timeOffset="3736">199 271,'0'0,"49"-25,-24 25,-25 0,25 0,0 0,-1 0,-24 0,25 0,-25 0,25 0,-25 0,25 0,0 0,-1 0,-24 0,25 0,0 0,0 0,-25 0,25 0,-1 0,1 0,-25 0,25 0,0 0</inkml:trace>
</inkml:ink>
</file>

<file path=ppt/ink/ink42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15.89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0,'0'25,"0"0,0-25,0 24,0 1,0 0,0 0,0 0,0-1,0-24,0 25,0 0,0 0,0-25,0 25,0-1,0 1</inkml:trace>
  <inkml:trace contextRef="#ctx0" brushRef="#br0" timeOffset="1176">25 347,'0'0,"0"25,0 25,0-26,0-24</inkml:trace>
  <inkml:trace contextRef="#ctx0" brushRef="#br0" timeOffset="3728">25 124,'0'0,"0"0,50 0,-50 0,25 0,-25 0,49 0,-49 0,25-25,25 25,-50 0,25 0,-25 25,0 0,0-25,0 25,0-1,0 1,0-25,0 0,-25 25,0-25,0 0,0 25,0 0,25-25,-24 0,-1 0,25 0,0 0,25 0,-25 0,49 0,-49 0,25 24,25-24,-50 0,25 0,-25 25,49-25,-49 25,25-25,-25 25,0-25,0 25,0-1,0 1,0-25,-25 0,0 0,1 0,24 0,-25 0,0 0,0 0,25 0,-25 0,0 0,1 0,24 0,-25 0,0 0,0 0,25 0,-25 0</inkml:trace>
</inkml:ink>
</file>

<file path=ppt/ink/ink42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23.3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208 124,'24'-25,"-24"0,0 0,0 25,0-24,0-1,0 25,-24 0,-1 0,25 0,-25 0,0 0,0 0,25 0,-24 0,24 0,-25 0,25 25,-25-25,25 24,0 1,-25 0,25-25,0 25,0 0,0 0,0-25,0 24,0 1,0 0,0-25,0 25,0 0,0-1,0-24,25 0,-25 0,25 0,-25 0,49 0,-49 0,25 0,-25 0,50 0,-50-24,25 24,-25 0,49 0,-49 0,25 0,-25 0,50 0,-50 0</inkml:trace>
</inkml:ink>
</file>

<file path=ppt/ink/ink42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32.15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42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32.4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201 0,'-25'0,"-24"25,49 0,-25-25,25 25,-25-25,25 24,-25-24,0 25,25 0,0-25,-24 25,24 0,0-1,0-24,0 25,0 0,0 0,0-25,24 0,-24 0,50 25,-50-25,25 0,24 0,-24 0,-25 0,25 0,-25 0,50 0,-50 0,0 0,0-25,0 0,0-25,0 50,0-24,-25 24,50 0,49 0,-24 0,-1 0,-24 0,-25 0,-25 24,25 1,0 0,-25-25,1 25,24 0,0-25,0 24,0-24,0 25,0 0,0 0,0-25,0 25,24-1,1-24</inkml:trace>
  <inkml:trace contextRef="#ctx0" brushRef="#br0" timeOffset="6216">52 819,'0'25,"25"24,-25-24,0 49,0-24,25 24,-25-49,0 0,0 0,0 24,0-24,0-25,25 25,-1-25,-24 25,0 0,0-25,0 24,0 1</inkml:trace>
  <inkml:trace contextRef="#ctx0" brushRef="#br0" timeOffset="7943">325 819,'-25'25,"25"-1,0 51,0-75,0 25,0-1,0 1,25 0,-25-25,0 25,0 0,0-25,50 49,-50-49,0 25,0-25,24 50,-24-50,0 24,0-24,0 25,25-25,-25 25,0 0</inkml:trace>
  <inkml:trace contextRef="#ctx0" brushRef="#br0" timeOffset="9663">151 1166,'0'-25,"25"25,0 0,25-49,-26 49,-24 0,50 0,-50 0,25-25,0 25</inkml:trace>
</inkml:ink>
</file>

<file path=ppt/ink/ink42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46.06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0 199,'0'-24,"0"24,0 0,0 0,25 0,-1 0,1 24,-25-24,0 25,0 0,0 0,0-25,0 25,0-1,0 1,0-25,0 25,0-25,0 25,0 0,0-25,0 49,-25-24,1-25,24 0,0 0,49-25,-24 25,25 0,-26-25,26 1,-50 24,25 0,0 0,0 0,24-25</inkml:trace>
  <inkml:trace contextRef="#ctx0" brushRef="#br0" timeOffset="2352">595 249,'0'-25,"0"0,0 1,0 24,0-25,0 0,0 0,0 25,0-25,0 1,0-1,0 25,-25 0,1-25,-1 25,25 0,-25 0,25 0,-50 0,50 0,-24 0,-26 0,50 0,-25 0,0 0,1 25,-1-25,0 25,25-1,0 1,0-25,0 25,0 0,0 0,0-25,0 24,0-24,50 50,-26-50,1 0,50 25,-51-25,-24 0,50 0,-25 0,0 0,-1 0,-24 25,25-1,0 1,-25-25,0 25,0 0,0 0,0-25,-25 24,25 26,-25-50,1 25,24-25,-25 0,0 0,-25 0,26-25,24 0,0 25,0-25,0 1,0 24,0-50,0 50,24-25,1 0,-25 25,25-24,0 24,0 0,-1 0,-24-25,0 25,0-25</inkml:trace>
  <inkml:trace contextRef="#ctx0" brushRef="#br0" timeOffset="15640">149 1117,'-25'0,"25"-25,0 25,0-24,0 24,25 0,-25 0,24-25,1 25,0 0,0 0,0 0,0 0,-25 0,24 0,1 25,-25-25,25 49,-25-24,0-25,0 25,0 0,0-1,-25-24,0 50,-24-50,24 0,0 25,25 0,-25-25,25 0,50 0,24 0,1 0,-50 0,49 0,-49 0,0 0,24-25</inkml:trace>
  <inkml:trace contextRef="#ctx0" brushRef="#br0" timeOffset="17304">694 943,'0'0,"0"0,-24 25,24 0,0 0,24 25,-24-50,0 24,0-24,25 0,-25 0,50 0,-25 0,-25 0,0 0,0-49,0 49,0-25,0 25,0-25,-25 25,25 0,-25-25,0 25,0 0,25 0,-24-25,-1 25,25 0,25 25,-1-25,1 25,25-25,-50 25,49 0,-24-25,0 0,0 0,-25 0,25 25,-1-25,-24 24,0 1,0-25,0 25,0 0,0 0,0-25,0 24,0 1,0 0,0-25,0 25,0 0,-24-1,-51-24,75 0,-25 0,25 0,-49 0,49 0,-25 0,-25 0,50 0,-24 0,-26 0</inkml:trace>
</inkml:ink>
</file>

<file path=ppt/ink/ink42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51.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25 149,'0'25,"0"-25,0-25,0 25,49 0,-49-25,25 25,-25 0,50 0,-50 0,24 0,-24 0,50 0,-50 0,0 0,0 25,0 0,0-25,0 24,0 1,0 0,0-25,-25 25,0 24,1-24,-26-25,50 0,-50 25,50-25,-24 0,24 25,-25 0,25-25,25 0,49 0,25 0,-49-25,-1 0,1 25,-25 0,0 0,-1-25,-24 25</inkml:trace>
  <inkml:trace contextRef="#ctx0" brushRef="#br0" timeOffset="1976">570 0,'0'0,"0"25,-24-25,-1 49,0-24,25 0,0 0,-25-25,25 25,0-1,0 1,0-25,0 25,0 0,0 0,0-25,0 24,0 1,0 0,0-25,0 25,0 0,25-1,-25-24,25 0,-25 0,25 0,-1 0,26-24,-50 24,25-25,0 0,-25 0,0 0,0 25,0-24,0-1,-25 25,-25 0,1 0,24 0,-25 0,-24 0,24 0,50 0,-25 0,0 0</inkml:trace>
  <inkml:trace contextRef="#ctx0" brushRef="#br0" timeOffset="15504">74 1017,'0'-25,"0"0,0 0,0 1,0 24,25 0,0-25,-25 25,25 0,-1 0,1 0,-25 0,25 0,-25 0,50 49,-50-24,0-25,0 25,0 0,0 0,0-1,0 1,0-25,0 25,0-25,-25 25,0 0,25-25,-25 24,25-24,0 0,25 0,0 0,-25 0,25 0,-1 0,-24 0,25 0,0 0,0 0,24 0,-49 0,25 0,0 25,-25 0,0 0,0-25,0 25,-25 0,-24-1,24 1,-25-25,25 0,1 0,-51 25,75-25,-25 0,-24 0,49 0,-25 0,25 0,-50 0</inkml:trace>
  <inkml:trace contextRef="#ctx0" brushRef="#br0" timeOffset="17400">620 1017,'0'0,"0"-50,0 25,0 25,0 0,25 0,0 0,-1-24,1 24,0 0,-25 0,25 0,0 0,-25 0,0 24,0-24,0 25,0 0,0 0,0-25,0 25,0-25,0 24,0 1,0-25,-25 25,25-25,-25 25,0 0,0-25,25 24,0-24,0 0,25 0,0 0,-25 0,25 0,0 0,-1 0,26 25,-50 0,25 0,-25-25,0 25,0 0,0-1,0-24,0 25,-75 0,51-25,-26 25,50-25,-25 0,0 0,1 0,-1 0,25 0,-25 0,0 0,25 0,0 25,0-25</inkml:trace>
</inkml:ink>
</file>

<file path=ppt/ink/ink42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8:55.7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253 374,'-25'0,"25"0,0 0,25 0,25 0,-25 0,-25 0,24-25,-24 25,25 0,0 0,-25-24,25-1,-25 25,49 0,-49 25,0 24,0-49,0 25,0 0,0 0,0-25,0 25,0-1,0 26,-24-25,-1 0,-25-25,25 24,1-24,48 0,1 0,25 0,-25 0,-25 0,49 0,-24 0,0 0,-25 0,49 0,-49 0,25 0,-25 0,50 0,-50 0,25 0,-25-24</inkml:trace>
  <inkml:trace contextRef="#ctx0" brushRef="#br0" timeOffset="3415">749 250,'-25'25,"25"0,0-25,0 25,0-1,0 26,25-25,-25 0,25 0,-25-1,0 1,0-25,0 25</inkml:trace>
  <inkml:trace contextRef="#ctx0" brushRef="#br0" timeOffset="15856">352 1490,'0'0,"0"0,0-24,0 24,0-50,0 50,0-25,0 25,0-49,0 49,0-25,0 25,25 0,-25 0,25 0,-25 0,25 0,0 0,-1 25,-24-25,0 24,0 1,0 0,0-25,0 25,0 0,25-1,-25 26,0-50,0 25,0-25,0 50,0-50,0 24,-25-24,25 25,-24-25,24 25,24-25,26 0,49 0,-49 0,-25 0,49 0,-74 0,25 0</inkml:trace>
  <inkml:trace contextRef="#ctx0" brushRef="#br0" timeOffset="18184">724 1218,'25'0,"-25"0,50 0,-50 0,25 0,-25 0,49 0,-49 0,25 0,-25 0,25 0,-25 0,0 24,0 1,0 0,0 0,0 24,0-24,0 25,-25-25,25-1,0 26,0-50,-25 25,25 25,0-26,0 26,0-50,0 25,0-25</inkml:trace>
  <inkml:trace contextRef="#ctx0" brushRef="#br0" timeOffset="19783">774 1540,'0'0,"25"0,-25-25,49 0,-24 25,0 0,0 0,0-24,-1 24,-24 0,25 0,25 0,-50 0,50-25,-26 25</inkml:trace>
  <inkml:trace contextRef="#ctx0" brushRef="#br0" timeOffset="28456">749 2,'0'0,"-25"0,25 0,-49 0,24 0,0 0,0 0,1 0,24 0,-75 25,50 0,-24-25,24 0,0 25,0-25,25 24,-24-24,-1 25,0 0,25-25,-25 25,0-25,1 0,-1 25,25-25,-25 24,25 1,-25-25,25 25,-25 0,1 0,24-25,0 24,0 1,0 0,-50 0,50 25,0-26,-25-24,25 25,0 0,0 0,0 0,0-25,0 24,0 1,0 0,0-25,0 25,0 0,0-25,0 24,0 1,25 0,0 0,-25 0,49-1,-49-24,25 50,0-50,0 0,0 0,24 0,-49 0,25 0,0 0,24 0,-49 0,25 0,0 0,0 0,24 0,1 0,0 0,-26 0,26 0,0 0,-26 0,1 0,-25 0,25 0,0 0,0 0,-25 0,49 0,1 0,-50 0,49 0,1-25,0 25,-25-49,-1 49,-24-25,50 0,-25 25,0-25,-25 0,24 25,-24-24,25-1,0 0,-25 0,25 0,-25 1,0 24,0-50,0 50,0-25,0 25,0-49,0 49,0-25,0 0,0 0,0 25,-25-50,25 50,-25 0,0-24,1-1,-1 25,0-25,0 25,0 0,-49-25,74 0,-25 25,25 0,-50 0,1 0,49 0,-75-24,51 24,-76 0,51 0,24 0,-25 0,26 0,24 0,-25 0,0 0,25 0</inkml:trace>
</inkml:ink>
</file>

<file path=ppt/ink/ink42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9:36.885"/>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3 503,'0'0,"0"0,0 74,0-24,0-1,0 1,0-25,0 24,0 1,0-25,0 25,25-26,-25 1,0 0,25-25,-25 50,0-1,24-49,-24 25,0 0,25 49,-25-49,0-25,25 25</inkml:trace>
  <inkml:trace contextRef="#ctx0" brushRef="#br0" timeOffset="1392">77 478,'25'0,"50"0,-1 0,50 0,50 0,24 0,-49 0,-50 0,25-25,-49-24,24 49,-49-25,24 25,0 0,-49 0,50 0,-51 0,51-25,-50 25,49 0,0-50,-49 50,25 0,-1 0,1 0,24 0,1-24,-1 24,1-25,-50 25,49 0,-24-25,-26 25,51 0,-50 0,-1 0,1-25,25 25,24 0,-24-25,-1 25,26-24,-50 24,74 0,-25 0,1-25,-51 25,26-25,-25 25,0 0,24 0,-24 0,0-25,25 25,-26 0,1 0,0 0,-25 0,25 0,0 0,-1 0,-24 0,50 0,0 0,-1 0,-24 0,49 0,1 0,-26 0,26 0,-1 0,-49 0,0 0,49 0,-74 0,25 0,0 0,0 0,24 0,-24 0,-25 0,50 0,-25 0,24 0,-24 0,0 0,49 0,-24 0,-25 0,-1 0,26 0,-25 0,-25 0,25 0,24 0,1 0,-50 0,49 0,1 0,-25 0,24 0,-49 0,25 0,50-74,-75 74,24 0,1 0,0 0,-25 0,25 0,0 0,-1 0,-24 0,25 0,0 0,0 0,-25 0,25 0,-25 25,0 49,-25 0,25-49,0 25,0-25,0-1,0 26,0-25,-25 0,25-1,0 26,0-25,0 0,0-25,0 24,0 1,0 0,0-25,0 25,0 0,0-1,0-24,0 25,0 0,0 0,0-25,0 25,0 24,0-49,0 25,0 0,0 0,0-25,0 25,-25-25,0 0,-49 0,49 0,-24 0,-1 0,0 0,26 0,-51 24,26 1,-1-25,0 0,1 0,-26 0,75 25,-24-25,-26 0,50 0,-25 0,25 0,-49 0,49 0,-25 25,25-25,-50 0,50 0,-25 0,-24 0,-1 0,0 0,-24 25,24-25,1 0,24 24,25-24,-25 0,0 0,1 0,24 0,-25 0,25 25,-25-25,25 0,-25 0,0 0,1 0,24 0,-50 0,0 0,50 0,-49 0,-1 50,50-50,-74 0,49 0,-25 0,26 0,-26 0,25 0,-74 25,49-25,25 0,-24 24,-1-24,-24 25,74-25,-50 0,1 0,-1 0,25 25,-24-25,-1 0,50 0,-50 25,1-25,-1 0,25 0,-24 0,-1 0,-24 49,24-49,-24 25,24-25,-24 0,24 0,0 0,26 0,-26 0,0 25,26-25,-1 0,0 0,0 0,-24 50,-1-50,25 0,-24 0,-1 0,0 0,1 24,24-24,0 0,0 0,-24 0,24 0,25 0,-50 0,1 25,-1-25,25 0,1 25,-1-25,0 0,25 0,-50 0,50 0,-25 0,25 0,-49 0,49 0,-25 0,25 0,-50 0,50 25,-24-25,24 0,-50 0,25 0,0 0,1 0,24 0,-50 0,25 0,25 0,-25 0,1 0,-1 25,0-25,25 0,-25 0,-24 24,49-24,-25 0,0 0,0 0,25 0,-25 0,1 0,-1 0,25 0,-25 0,0 0,0 0,25 0,-24 0,-1 0,0 0,25 0,-25 0,0 0,1 25,24-25,-25 0,0 0,0 0,25 0,-25 0,1 0,-1 0,25 0,0-25,0 1,0-1,-25 25,25-25,0 0,0 0,0 25,0-24,-25-26,0 25,25 25,0-25,0 1,0-1,0 25,0-25,0-25,0 1</inkml:trace>
</inkml:ink>
</file>

<file path=ppt/ink/ink42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9:48.702"/>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124 0,'0'0,"25"49,-1 26,-24-50,0-25,0 49,25 1,-25-1,0-24,25-25,-25 25</inkml:trace>
  <inkml:trace contextRef="#ctx0" brushRef="#br0" timeOffset="888">25 99,'0'-25,"0"25,24 0,1-25,-25 25,25 0,0 0,0 0,-25 0,24 0,1 0,0 0,-25 0,25 0,0 0,-1 0,26 0,-50 0,25 0,-25 0,25 0,-1 0,1 25,-25 0,0-25,0 25,0 0,0-1,0-24,0 25,0 0,0 0,0-25,0 25,0-25,-25 24,1-24,24 25,-25-25,25 25,-25-25,-25 0,50 25,-24-25,-26 0,25 0,-24 0,49 0,-25 0,-50 0,75 25,-24-25,-1 0</inkml:trace>
</inkml:ink>
</file>

<file path=ppt/ink/ink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6:24.64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25,'0'0,"0"0,0 0,25 25,0 0,0-1,24 1,-24 0,-25-25,25 0,-25 25,25 0,-25-25,24 0,1 0,-25 0,25 0</inkml:trace>
  <inkml:trace contextRef="#ctx0" brushRef="#br0" timeOffset="640">347 0,'0'0,"0"0,0 0,-24 0,24 25,0 0,-25-25,25 25,0-1,0 1,-25 0,25 0,0 0,-25 0,0-1,25 1,0-25,-24 25,24-25,0 25,-25-25,0 25,25-1,-25-24,25 25,-25-25,1 25,24-25,-25 25,25-25,-25 0,25 0,-25 0,25 0,0 0</inkml:trace>
  <inkml:trace contextRef="#ctx0" brushRef="#br0" timeOffset="1550">447 447,'0'0,"0"-25,0 25,0-25,24 25,1 0,-25-25,0 25,25 0,-25 0,25 0,-25 0,0 0,0 25,0-25,0 25,0-25,0 25,0 0,0-1,0-24,0 25,0 0,0-25,0 25,0-25,0 0,-25 25,25-1,-25-24,0 25,25-25,0 0,0 0,0 0,25 0,-25 0,25 0,-25 0,50 0,-50 0,25 0,-1 0,1-25,25 25,-25 0,-25 0,24 0,1 0,-25 0,25 0,-25-24,0 24</inkml:trace>
</inkml:ink>
</file>

<file path=ppt/ink/ink43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9:44.142"/>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0,'0'75,"0"-51,0-24,0 25,24 25,-24 24,25 1,-25-51,0 76,25-1,-25 0,25-24,0-1,-25-24,0-26,0 26,0-25,0-25,0 49,24-49,-24 25,0-25,0 50,0-50,25 25,-25 24,0-49,0 25,25 0,-25 0</inkml:trace>
  <inkml:trace contextRef="#ctx0" brushRef="#br0" timeOffset="7887">818 298,'-50'-25,"50"25,-24-25,24 0,-50 25,50 0,-25 0,25 0,-49 0,49 0,-25 0,0 0,0 0,-24 0,24 0,25 25,0-25,-25 50,0-50,25 25,0-25,0 49,0-49,0 25,0 25,0-50,0 25,0-25,0 49,0-49,0 25,0-25,25 25,0 0,0-1,-1-24,-24 0,50 0,-25 0,-25 0,25 0,-1 0,1 0,-25 0,25 0,0 0,0 0,-25 0,24 0,1 0,0-24,-25 24,0-25</inkml:trace>
  <inkml:trace contextRef="#ctx0" brushRef="#br0" timeOffset="10183">669 372,'25'-49,"25"49,-50 0,24 0,-24 0,25 0,0 0,-25 0,25-25,-25 25</inkml:trace>
</inkml:ink>
</file>

<file path=ppt/ink/ink43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9:45.222"/>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26 0,'0'0,"0"49,0 51,0-26,0 0,0 1,0-26,0 26,0-26,0-24,0 0,0 0,0 0,0 0,0-25,0 49,0-24,0 0,0 0,0 24,0-24,0 0,0 0,0-25,0 24,0 1,50 0,-50 0,0 0,0-25,0 24,0 1,0 0</inkml:trace>
</inkml:ink>
</file>

<file path=ppt/ink/ink43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9:46.72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0,'0'0,"0"24,0 51,0-1,25-24,-25 24,25 1,-25-1,49 0,-49 1,0-1,0-49,0 25,0-25,25-25,-25 49,25-24,-25 0,0 0,0-1,25 1,0 0,-25 0,0-25,0 25,0-1,0 1</inkml:trace>
</inkml:ink>
</file>

<file path=ppt/ink/ink43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4:44.198"/>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1910 0,'0'0,"0"25</inkml:trace>
  <inkml:trace contextRef="#ctx0" brushRef="#br0" timeOffset="21776">0 595,'0'0,"0"-49,24 24</inkml:trace>
</inkml:ink>
</file>

<file path=ppt/ink/ink43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4:32.646"/>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5 144,'0'0,"0"0,0 74,0-49,0 49,0-49,0 25,0 49,0-99,0 49,0-24,0 0,0 0,0 0,0-1,0 1,0 0,0-25,0 25,0 0,0-1,0-24,0 25,0 0,0 0,0-25,0 25,0 24,0-24,0-25,0 25,0 0,0-1,0-24,0 25,0 0</inkml:trace>
  <inkml:trace contextRef="#ctx0" brushRef="#br0" timeOffset="1448">5 243,'50'0,"-25"-25,49 0,-24 25,24 0,1 0,-1-49,0 49,1-25,-26 25,26 0,-50 0,24 0,1-25,0 25,-50 0,49 0,1 0,-25 0,-1 0,26 0,-50 0,74 0,-24 0,-25 0,49 0,-49 0,25 0,-26 0,51 0,-50 0,24 0,1 0,-1 0,1 0,-25 0,0 0,-1 0,26 0,25 0,-51 0,26 0,24 0,1 0,-26 0,1 0,0 0,-26 0,76 0,-51 0,-24 0,25 0,-1 0,26 0,-51 0,26 0,-25 0,74-50,-49 50,-25 0,24 0,1 0,-1 0,-24-24,25 24,24 0,-24 0,24 0,-24 0,-25 0,49 0,-24 0,24 0,-49 0,49 0,-24 0,24 0,-24 0,-25 0,24 0,-24 0,-25 0,25 0,0 0,24 0,-49 0,25 0,25 0,-50 0,49 0,-24 0,-25 0,50 0,-50 0,25 0,-1 0,1 0,-25 0,50 0,-25 0,-25 0,24 0,26 0,-25 0,0 0,-1 0,1 0,-25 0,50 0,-1 0,-49 0,50 0,-25 0,24 0,-24 0,25 0,-25 0,49 0,-74 0,25 0,49 0,-74 0,25 0,0 0,0 0,0 0,-1 0,1 0,-25 0,0 0,0 0,0 24,0 1,0 0,0-25,0 25,0 0,0-1,0-24,0 50,0-25,0 0,0-1,0-24,0 25,0 0,0-25,0 25,0 0,0-1,0-24,0 25,0 0,0 0,0-25,0 25,0-1,0 1,0-25,0 25,0 0,0 0,0-25,0 24,0 1,0 0,0-25,0 25,0 0,0-1,0 1,0 0,0 0,-49-25,24 0,-50 0,51 0,-26 0,0 0,25 25,1-25,-26 24,25-24,0 0,25 0,-49 25,24-25,25 0,-74 25,24-25,0 0,-24 25,49-25,-49 0,49 0,-25 25,50-25,-24 0,-26 0,50 0,-50 24,26-24,-1 0,-50 0,51 0,-1 0,-25 0,0 0,1 25,-1-25,25 0,-24 0,24 0,0 0,-24 0,24 0,0 0,-25 0,1 0,49 0,-25 0,0 0,0 0,25 0,-24 0,24 0,-50 0,50 0,-25 0,25 25,-25-25,1 0,24 0,-25 0,-25 0,50 0,-25 0,1 25,-1-25,0 0,-25 0,1 0,49 0,-25 0,0 0,0 25,-24-25,24 0,-25 0,1 25,49-25,-50 0,0 24,26-24,-1 0,-25 0,1 25,49-25,-50 0,0 0,26 0,-1 0,0 0,0 0,0 0,1 0,-51 50,26-50,-1 0,0 25,1-25,-1 0,25 0,-24 0,24 0,-25 0,50 0,-49 0,24 24,0-24,0 0,0 0,-24 0,49 0,-50 0,25 0,-49 0,49 0,0 0,1 0,24 0,-25 0,0 0,0 0,25 0,-25 0,1 0,-1 0,0 0,0 0,-24 0,49 0,-50 0,25 0,25 0,-49 0,49 0,-25 0,25 0,-50 0,25 0,25 0,-49 0,49 0,-25 0,25 0,-50 0,50 0,-25 0,-24 0,49 0,-25 0,0 0,25 0,-25 0,1 0,-1 0,0 0,25 0,-25 0,25 0,-49 0,49 0,-25 0,25 0,-50 0,50 0,-25 0,25 0,-49 0,24 0,0 0,0 0,25 0,-24 0,-1 0,0 0,25 0,-25 0,0 0,-24 0,49-24,-25-1,0 25,0 0,25 0,0-25,0 0,0 0,0 25,0-24,0-1,0 0,0 25</inkml:trace>
  <inkml:trace contextRef="#ctx0" brushRef="#br0" timeOffset="8208">1146 193,'0'0,"0"50,0-1,0 1,25 24,0-24,-25 0,0-26,0 1,0 25,0-25,0 24,0-24,0 25,0-50,0 24,0 1,0 0,0-25,0 25,0-25,0 49,0-49,0 25,0-25,0 50,0-50,0 25,0-25,0 49,0-24,0-25,0 50,0-50,0 25,0 24,0-49,0 25,0 0,0 24,0-49,0 25,0 25,0-50,0 25</inkml:trace>
  <inkml:trace contextRef="#ctx0" brushRef="#br0" timeOffset="10048">2312 168,'0'25,"0"0,0 49,0 1,0-26,0 26,0-1,0-24,0-25,0-1,0 51,0-50,0-25,25 49,-25 1,0-1,0-24,0-25,25 50,0-25,-25-25,0 49,0-49,0 25,0-25,0 50,0-50,0 25,0-25,24 24,-24 1,0-25</inkml:trace>
  <inkml:trace contextRef="#ctx0" brushRef="#br0" timeOffset="12304">3652 144,'-25'24,"25"1,-25 25,25-1,0-24,0 0,0 25,0 24,0-24,0-1,0-24,0 25,0-26,0-24,0 25,0 0,0 0,0-25,0 25,0-1,0 1,0-25,0 25,0 0,0 0,0-25,0 24,0 1,0 0,0-25,0 25,0 0,0-1,0-24,0 25,0 0,0 0</inkml:trace>
  <inkml:trace contextRef="#ctx0" brushRef="#br0" timeOffset="16552">452 516,'0'0,"0"49,0-24,0 25,0-26,0 1,0 0,0 25,0-26,0 1,0 0,0 0,0 0,0-25,0 24</inkml:trace>
  <inkml:trace contextRef="#ctx0" brushRef="#br0" timeOffset="17944">328 516,'0'0,"25"0,-1 0,1 0,-25 0,25 0,0 24,0-24,-25 0,24 0,1 0,0 0,0 25,-25-25,25 0,-1 0,26 0,-50 25,25 0,-25-25,0 25,0-25,25 24,-25 1,0 0,0-25,0 25,0 0,0-1,0-24,0 25,0-25,-25 25,25-25,-25 0,0 0,25 0,-25 0,25 25,-24-25,-1 0,0 25,25-25,-50 0,26 0,24 0,-25 0,0 0,-25 0,50 0,-24 0,-1 0,0 0,25 24</inkml:trace>
  <inkml:trace contextRef="#ctx0" brushRef="#br0" timeOffset="20855">1742 590,'0'-25,"-25"25,25 0,-25 0,25 0,-50 0,50 0,-24 0,24 0,-50 0,50 0,-25 0,0 25,1-25,24 0,-25 25,25-25,0 25,0-1,0-24,25 0,-1 25,26 0,-50 0,50-25,-50 0,49 25,-24 24,0-49,-25 0,25 0,-25 25,49-25,-49 0,25 0,-25 0,25 0,-25 0,25-25,0 0,-1 25,-24 0</inkml:trace>
  <inkml:trace contextRef="#ctx0" brushRef="#br0" timeOffset="27312">2908 516,'0'0,"0"0,-50 24,50 1,0 0,0 25,0-1,0 1,0-25,0 24,0-49,0 25,0-25,0 50</inkml:trace>
  <inkml:trace contextRef="#ctx0" brushRef="#br0" timeOffset="29016">2833 540,'0'0,"0"-24,25 24,-25 0,50 0,-50 0,24 0,-24 0,25-25,0 0,-25 25,25 0,-25 0,49 0,-49 0,25 0,-25 25,0 0,25-1,-25 1,0-25,-25 25,25 0,-25-25,1 25,-1-25,25 0,-25 0,0 24,25-24,-25 0,25 0,-49 0,24 25,25-25,0 0,50 0,-26 25,1-25,0 0,0 50,0-50,-25 0,24 24,1 1,-25-25,0 25,-25-25,1 0,24 0,-50 0,25 0,0 0,25 0,-24 0,-1 0,0 0,25 0,-25 0,0 0,25 0,-25 0,1 0</inkml:trace>
</inkml:ink>
</file>

<file path=ppt/ink/ink43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5:13.237"/>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248 436,'-25'24,"25"1,0 50,0-51,0-24,0 50,0 0,0-26,0 1,0 0,0 0,0 0,0 49,0-74,0 25,0 24,0-24,0 25,0-1,0-49,0 50,0-25,0-25,0 50,0-26,0-24,0 50,0-50,0 50,0-26,0-24,0 25,0 0,0 0,0 0,0-1,0 1,0 0,0 0,0 24,0-49,0 25,-25 0,25 0</inkml:trace>
  <inkml:trace contextRef="#ctx0" brushRef="#br0" timeOffset="1497">297 460,'0'-24,"0"-1,0 25,75-50,-75 50,49 0,-24 0,-25 0,25 0,0 0,-25 0,24 0,-24 0,50 0,0 0,24 0,-24 0,-1 0,26 0,-26 0,1 0,24 0,-49 0,25 0,24 0,-24 0,-1 0,-24 0,25 0,-25 0,-1 0,26 0,-25 0,24 0,-49 0,75 0,-50 0,-1 0,26 0,-25 0,24 0,-24 0,0 0,25 0,24 0,-49 0,25 0,-26 0,51 0,-26 0,-24-25,25 25,24 0,-24-24,-1 24,26 0,-50 0,24 0,-49 0,25 0,25-25,-50 25,49 0,1 0,-25 0,24-25,1 25,-1 0,-24-25,50 25,-1 0,-49 0,49 0,-49 0,25 0,-1 0,1-25,-25 1,-25 24,25 0,24 0,1 0,-25 0,49 0,-49 0,49-25,-49 25,25 0,24 0,-24-25,-1 25,-24 0,25-25,-1 25,1 0,49-25,-49 25,74 0,-50 0,1 0,24 0,0 0,-25 0,-24 0,24-24,26-1,-100 25,49 0,1-25,0 25,-26 0,1 0,0 0,0 0,0 0,24 0,-49 0,50 0,-25 0,-1 0,26 0,-25 0,24 0,1 0,-25 0,24 0,-49 0,50 0,-25 0,24 0,-49 0,25 0,-25 0,50 0,-1 0,-24 0,0 0,50 0,-51 0,-24 0,25 0,-25 0,0 50,0 24,0-49,0 24,0-24,0 0,0 25,0-50,0 24,0-24,0 50,0-50,0 25,0-25,0 49,0-49,0 25,0 50,0-51,0 1,0 0,0-25,0 50,0-26,0-24,0 25,0 0,0 0,0-25,0 25,0-1,0 1,0-25,0 25,0 0,0 0,0-25,0 24,0 1,0 0,-49-25,-26 25,50-25,-24 0,-26 0,26 0,-26 25,50-25,-24 0,24 0,0 24,0-24,1 0,-1 0,0 0,0 25,0-25,-24 0,24 0,-25 25,26-25,-26 0,25 0,0 0,-24 25,24-25,-49 0,-1 0,50 25,0-25,1 0,-1 25,0-25,-25 0,26 0,-1 0,0 0,-49 24,74-24,-50 0,25 0,0 0,-24 0,24 0,0 0,25 0,-49 0,24 0,-25 0,50 0,-25 0,-74 0,99 0,-74 0,24 0,25 0,1 0,-51 0,50 0,0 0,1 0,-1 0,0 0,0 0,0 0,1 0,-1 0,0 0,0 0,0 0,-49 0,24 50,26-50,-26 0,-24 25,-1-25,50 0,-49 0,0 25,24-25,-24 0,49 0,-50 49,1-49,49 0,-25 0,26 0,-51 0,50 0,-24 0,-1 0,1 0,-1 25,25-25,0 0,-49 0,49 0,0 0,-24 0,24 0,-25 25,26-25,-26 0,25 25,0-25,1 0,-26 24,0-24,26 0,-26 0,25 25,0-25,-49 0,-1 0,51 0,-51 0,1 0,49 0,-49 0,-1 0,50 0,-24 0,-1 25,50 0,-49-25,24 0,25 0,-50 0,1 0,-1 0,25 0,25 0,-49 25,24-25,-25 24,25-24,-24 0,24 0,-50 25,75-25,-24 0,24 0,-50 0,50 0,-25 0,0 25,1-25,24 0,-25 0</inkml:trace>
  <inkml:trace contextRef="#ctx0" brushRef="#br0" timeOffset="7729">198 1229,'-25'0,"25"25,0 0,0 25,0-1,0-24,0 25,0-1,0 1,0-25,0-1,0 26,0-50,0 25,0-25,0 25,0-1,25 1,-25-25,25 25,0-25,24 25,1-25,-1 0,-24 0,0 0,25 0,-26 0,-24 0,25 0,0 0,0 0,24 0,26 0,-26 0,1 0,-25 0,-25 0,25 0,0 0,-1 0,-24 0</inkml:trace>
  <inkml:trace contextRef="#ctx0" brushRef="#br0" timeOffset="9673">1066 1701,'0'0,"-74"0,49 0,-25 0,1 0,49 0,-50 0,25 0,-24 0,24 0,0 0,0 0,-24 0,49 0,-25 0,0 0,0 0,25 0,-25 0,1 0,-1 0,25 0,-25 0,0 0,0 0,-24 0,-1 0,25 0,1 0,-1 0,-25 0,25 0,-24 0,49 0,-25 0,25 0,-50 0,26 0,24 0</inkml:trace>
  <inkml:trace contextRef="#ctx0" brushRef="#br0" timeOffset="12009">1835 361,'0'25,"0"0,0 0,0-1,0 1,0 25,0-25,0-1,0 26,0 0,0-26,0 26,0 0,0-1,0-24,0 49,0-49,0 25,0-25,0 24,0 1,0 0,0-50,0 24,0 1,0 0,0-25,0 25,0 0,0-1,0-24,0 25,0-25,0 50,0-50,0 25,-25-25,25 49</inkml:trace>
  <inkml:trace contextRef="#ctx0" brushRef="#br0" timeOffset="13608">3175 287,'0'0,"24"25,-24-1,0 1,0 25,0 24,0 1,0-26,0 1,0-25,0 24,0-49,0 50,0-25,0 24,0-49,0 25,0-25,0 50,0-50,0 49,0-24,0-25,0 50,0-50,0 24,50 1,-50 0,0 25,0-50,0 25,0-1,25 26,0-25,-25-25,0 25,0-1</inkml:trace>
  <inkml:trace contextRef="#ctx0" brushRef="#br0" timeOffset="15696">4464 163,'0'25,"0"49,0 25,0 0,0-24,0-26,0 26,0-50,0-1,0 26,0-50,0 25,0 24,0-49,0 50,0-50,0 25,0 24,0-49,0 25,0 25,0-50,0 25,0-1,0 1,0-25,0 25,0 0,0-25,25 0</inkml:trace>
  <inkml:trace contextRef="#ctx0" brushRef="#br0" timeOffset="17656">1190 783,'0'0,"0"25,0 24,0-49,0 50,0-25,0-25,0 49,0-49,0 25,0-25,0 25,0 0,0-1,0-24,0 50,0-50,0 25,0-25,25 25</inkml:trace>
  <inkml:trace contextRef="#ctx0" brushRef="#br0" timeOffset="19257">1091 758,'0'0,"25"0,0 0,-1 0,1 0,0 0,-25 0,50 25,-26-25,26 25,-25-1,0-24,-1 25,-24-25,0 25,0 0,0 0,0-1,-24-24,24 0,-25 25,0-25,25 0,-25 0,25 50,-25-50,1 25,-1-25,0 0,0 24,0 1,1-25,-26 25,50-25,-25 0,25 25,-49 0,49-25</inkml:trace>
  <inkml:trace contextRef="#ctx0" brushRef="#br0" timeOffset="21377">2480 733,'0'-25,"0"25,0 0,-25 0,25 0,-49 0,-1 25,25 0,0-25,25 25,-49-25,-1 25,25-1,25 1,0 0,-24 0,24 0,-25-1,25-24,0 25,0 0,0-25,-25 25,25 0,25-1,24-24,-24 0,25 0,-25 0,49 0,-49 0,24 0,-24-24,-25 24,25 0,0 0,-25 0,25 0,-25 0,24 0,1 0,25-25,-50 0</inkml:trace>
  <inkml:trace contextRef="#ctx0" brushRef="#br0" timeOffset="22969">2480 832,'0'-49,"0"49,0-25,0 0,0 0,0 25,0-24,0-1,0 25</inkml:trace>
  <inkml:trace contextRef="#ctx0" brushRef="#br0" timeOffset="24337">3646 634,'0'0,"-25"0,25 25,0 24,0-24,0 25,0-50,0 74,0-49,0-25,0 25,0 0,0-1,25-24,-25-24,0-1,0 0,0 0,0-24,-25 24,25-25,0 1,0-1,0 50,0-50,0 26,0-1,0 0,0 0,0 0,0 25,0-24,0-1,0 0,0 25,25 0,0 0,-1 0,-24 0,25 0,0 0,-25 25,25-25,0 0,-1 25,-24-25,0 24,25-24,-25 25,25 0,-25 0,0 0,0-25,0 24,0 1,0 0,0-25,0 25,-25-25,-24 25,49-25,-50 0,25 24,25-24,0 0,0 0,0 0,50 0,-25 0,-25 0,49 0,-24 0,0 0,0 0,-25 0,24 0,1 25,-25-25,0 50,0-50,0 49,-25-24,25-25,-49 25,24-25,0 25,-24-25,49 0,-25 0,25 0,-50 0,50 0,-25 0,25 0,-49 0,49 0</inkml:trace>
  <inkml:trace contextRef="#ctx0" brushRef="#br0" timeOffset="28081">5134 411,'0'49,"0"-49,0 25,0 50,-25-51,-24 51,49-50,0-1,0 1,0-25,0 25,-25-25,25 25,0 0,0-25,0 24,0 1,0 0,0-25,-25 25,0-25,25 25,0-1,0 1,0 0,-25 0,25-25,0 25,0-25,0 24,0-24,-24 25</inkml:trace>
  <inkml:trace contextRef="#ctx0" brushRef="#br0" timeOffset="30593">5159 510,'0'25,"0"0,0-1,0 26,25-50,-25 50,49-1,-24-24,-25 0,25-25,0 0,-25 25,25-25,-25 24,24 1,-24-25,25 25,0 49,-25-74,0 25</inkml:trace>
  <inkml:trace contextRef="#ctx0" brushRef="#br0" timeOffset="32512">5060 907,'0'-25,"0"25,0 0,25 0,-1 0,26 0,-50 0,50-50,-26 50,-24 0,50 0,-50 0,25-24</inkml:trace>
</inkml:ink>
</file>

<file path=ppt/ink/ink43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2:38.1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0 347,'50'49,"-50"-49,25 25,-25 0,0 0,0-25,0 25,0-1,25 1,-25 0,24 0,-24 0,0-1,0-24,25 25,-25 0,0 0,25 0</inkml:trace>
  <inkml:trace contextRef="#ctx0" brushRef="#br0" timeOffset="1640">50 322,'0'0,"0"0,25 0,0 0,-25 0,24 0,1 25,-25 0,25-25,-25 24,0-24,25 25,-25 0,25-25,-25 25,0-25,24 25,-24-25,50-25,-50 0,0 25,50-50,-50 26,0-1,0-25,0 50,24-25,-24 50,0 0,0 0,0 24,50 1,-25-25,-25 0,0-25,0 49,0-24,25 25,-25-26,24 1,1 0,-25-25,0 25</inkml:trace>
  <inkml:trace contextRef="#ctx0" brushRef="#br0" timeOffset="4504">596 0,'0'0,"0"24,0 26,0 0,0 24,0 0,0-24,0 0,0 24,0-49,0 49,0-24,0-1,0-24,0 25,0-50,0 25,24-1,-24 1,0-25,0 25,0-25,0 50,0-50,0 24,0-24,0 50,0-50,0 25,0 24,0-49,0 25,25 0</inkml:trace>
  <inkml:trace contextRef="#ctx0" brushRef="#br0" timeOffset="5856">993 223,'0'0,"0"25,0-25,0 24,0 1,0 0,0-25,0 25,0 0,0-1,0-24,0 25,0 0,0 0,0-25,0 25,0-1,0 1,0-25,0 25,0 0,-25 0,0-25,-25 0,50 0,-24 0,-1 0,0-25,0-25,25 50,0-25,0 1,0-1</inkml:trace>
  <inkml:trace contextRef="#ctx0" brushRef="#br0" timeOffset="7936">769 322,'25'-25,"0"25,0 0,0 0,-1-25,1 1,25 24,-50 0,25 0,-1-25,1 25,-25 0,25-25,0 25,0 0,-25 0,49 0,-24 0,0-25</inkml:trace>
</inkml:ink>
</file>

<file path=ppt/ink/ink43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2:49.33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173 0,'0'0,"0"25,0-1,0 1,0 0,-24 0,-1 0,25 24,0-49,-25 25,25-25,-25 25,25-25,0 25,-25-1,25-24,0 25,0 0,-24 0,24-25,-25 25,25-25</inkml:trace>
  <inkml:trace contextRef="#ctx0" brushRef="#br0" timeOffset="1296">173 49,'50'0,"-25"0,0 50,-25-25,49 24,-24-24,0 0,-25-25,25 25,-25-25,24 0,-24 0,50 49,-50-49,0 50,0-50,0 25</inkml:trace>
  <inkml:trace contextRef="#ctx0" brushRef="#br0" timeOffset="2872">124 223,'0'-25,"0"25,99 0,-74 0,0 0,-25 0,24 0,1 0,0 0,-25 0,25 0</inkml:trace>
</inkml:ink>
</file>

<file path=ppt/ink/ink43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2:54.6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27,'0'25,"0"-1,0 1,0-25,0 25,0 0,0 0,0-25,0 24,0 1,0 0,0-25,0 25,0 0,0-1,0-24,0 25,0 0,0 0,0-25,0 25,0-1,0 1,0-25</inkml:trace>
  <inkml:trace contextRef="#ctx0" brushRef="#br0" timeOffset="2592">50 27,'25'0,"0"0,-1-25,-24 25,25 0,0 0,0 0,-25 0,25 0,-1 0,1 0,-25 0,0 0,0 25,0 0,0-1,0-24,0 25,0 0,-25 0,25-25,0 25,-24-25,24 24,-25 1,25-25,-25 25,0-25,25 0,-25 0,25 0,0 0,25 0,0 0,0 0,-25 0,25 25,-1 0,1-1,-25-24,50 25,-50 0,0-25,49 25,-49 0,0-1,0-24,0 25,0 0,0 0,0 0,0-25,-24 24,-26-24,25 25,0-25,25 25,-24-25,24 0,-25 0,0 0,0 0,0 0,1 0,-1 0,0-25,25 0,-25 1,0 24</inkml:trace>
</inkml:ink>
</file>

<file path=ppt/ink/ink43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3:23.99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53.0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24,'0'-24,"0"24,25 0,-25 0,0 24,0-24,0 25,0-25,0 25,0 0,0 0,0-1,0 26,0-50,0 50,0-1,0-24,-25-25,25 25,-25 0,25-25,-25 0,25 0,-24 0,24 0,-25 24,0-24,25 0</inkml:trace>
  <inkml:trace contextRef="#ctx0" brushRef="#br0" timeOffset="1480">372 322,'25'25,"-25"-25,0 25,0-25,0 49,0-24,0-25,0 25,0 0,25-1,-25-24,0 25,0 0,0-25,0 25,24-25,-24 25,0-1,0-24</inkml:trace>
</inkml:ink>
</file>

<file path=ppt/ink/ink44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3:01.98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32 99,'0'0,"0"25,-25-25,25 24,0 1,0 0,0-25,0 25,0 0,0-1,0 1,0 0,0 0,0-25,0 25,0-1,25 1,-1-25,-24 0,25 0,-25 0,50 0,-50 0,25 0,-25 0,49 0,-24 0,0 0,0 0,-25-25,25 1,-25-1,0 0,-50-25,50 50,-25 0,0 0,-24 0,24 0,0 0,25 0,25 0,-25 0,25 0,24 0,-24 0,50 0,-1 0,-49 0,24 0,-49 0,0 0,0 0,0 0,0 50,-24-50,-1 25,25-25,0 25,25-25,-1 0,-24 0,50 24,-50 1,25-25,-25 0,25 0,-1 0,26 0,-50 0</inkml:trace>
  <inkml:trace contextRef="#ctx0" brushRef="#br0" timeOffset="4311">180 0,'-24'0,"-1"0,25 0,-25 0,0 0,0 0,25 24,-24-24,24 25,0 0,0 0,0-25,0 25,0-25,0 24,0-24,0 25,0 0,0 0</inkml:trace>
  <inkml:trace contextRef="#ctx0" brushRef="#br0" timeOffset="5983">205 868,'0'0,"-25"25,25 24,0 26,-24-1,24-24,0-26,0 51,0-26,0-24,0 0</inkml:trace>
  <inkml:trace contextRef="#ctx0" brushRef="#br0" timeOffset="7119">553 917,'24'0,"-24"0,0 50,0 0,0-50,0 49,0 1,0-50,0 25,0-1,0 1,0-25,0 50,0-25,0-25,0 24,0 1,0 0,0-25</inkml:trace>
  <inkml:trace contextRef="#ctx0" brushRef="#br0" timeOffset="9111">280 1165,'0'-24,"0"24,74-25,-24 25,-25-25,-25 25,24 0,1 0,0 0,-25 0,25 0</inkml:trace>
</inkml:ink>
</file>

<file path=ppt/ink/ink44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3:15.47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0 149,'0'-25,"0"25,0-50,25 50,-25 0,50 0,-25 0,-25 0,49 0,-49 0,25 0,-25 0,0 25,0 0,0-25,0 25,0-1,0 1,0-25,0 25,-25 0,25 0,0-25,-25 24,25-24,-24 50,24-50,0 25,0-25,24 0,26 0,-50 0,25 0,0 0,-1 0,-24 0,25 0,0 0</inkml:trace>
  <inkml:trace contextRef="#ctx0" brushRef="#br0" timeOffset="3040">546 49,'0'-24,"0"24,-25 0,25 0,-25 0,1 0,-1 0,0 0,25 24,-50 1,50 0,0 0,0-25,0 25,0-1,0 1,0 0,50-25,0 25,-26-25,1 0,-25 0,25 0,0 25,0-1,-1-24,1 25,-25 0,25 0,-25 0,0-25,0 24,-25 1,25-25,-25 0,1 0,24 0,-25 0,0 0,25 0,-25-25,25 25,0-24,0-1,0 0,0 25,0-25,0 25,0-25,25 1,-25 24,0-25,0 0,25 0,-25 25,0-25,0 25,25-24,-25 24,0-25,0 0,0 25,0-25,0 25,0-25,0 1,0-1</inkml:trace>
  <inkml:trace contextRef="#ctx0" brushRef="#br0" timeOffset="12463">50 1116,'0'0,"0"0,0-25,0 0,0 25,0-24,25 24,-25-25,25 0,-25 25,24 0,-24 0,25-25,0 25,-25 0,25 0,-25 0,49 0,-49 0,0 0,0 25,0 0,0 0,0-1,-24 1,-1 0,0 0,25-25,0 49,-25-49,25 50,-25-50,25 25,-24-25,24 49,0-49,0 0,99 0,-99 0,49 0,1 0,0-24,-50 24,24 0</inkml:trace>
  <inkml:trace contextRef="#ctx0" brushRef="#br0" timeOffset="14312">670 942,'0'0,"0"0,-25 0,0 0,25 0,-24 0,-1 0,0 0,25 25,-25-25,25 25,-25-25,25 25,0 0,0-1,0-24,0 25,25 0,-25-25,25 0,-25 0,50 0,-26 0,-24 0,25 0,-25-25,0 25,0-25,0 1,0-1,0 25,0 25,0-1,0-24,0 25,0 0,-25 25,1-26,24 1,0-25,-25 25,0-25,0 25,25-25,-49 0,-1 49,25-24,25-25</inkml:trace>
</inkml:ink>
</file>

<file path=ppt/ink/ink44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43:22.02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256 323,'0'0,"25"0,-25 0,0-25,25 25,-25-25,25 25,-1-25,1 25,-25 0,50 0,-50 25,0-25,0 25,0-25,0 49,0-49,0 25,0-25,0 50,0-50,0 25,0-25,-25 24,25-24,-25 25,25-25,-25 25,1-25,-1 25,25 0,0-25,25 0,24 0,-24 0,0 0,24 0,-24 0,0-25,25 25,-50 0,49 0,-24 0,-25 0,25 0,-25 0,25-25</inkml:trace>
  <inkml:trace contextRef="#ctx0" brushRef="#br0" timeOffset="2711">901 99,'0'0,"-25"0,0 0,25 25,0-25,-24 25,24-25,-25 25,0 0,25 24,-25-24,0 0,25 0,0-25,0 24,0 1,0 0,0-25,0 25,0 0,0-1,0 1,0 0,25-25,-25 0,50 0,-50 0,25 0,-1 0,-24 0,0 0,0-25,0 0,25 25,-25-24,0 24,0-25,0 25,0-50,0 50,0 0,-25 0,1 0,-1 0,0 0,0 0,25 0,-25 0,1 0,-1 0</inkml:trace>
  <inkml:trace contextRef="#ctx0" brushRef="#br0" timeOffset="11176">281 1141,'50'-25,"-26"-24,1 49,-25 0,25 0,0-25,-25 25,25 0,-1 0,1-25,25 25,-50 25,25-25,-25 25,0-25,24 24,-24 1,0-25,0 25,25 0,-25 0,0-25,0 25,0-25,0 24,0 1,-25-25,1 0,24 25,-25-25,0 0,0 0,25 0,-25 25,1-25,-26 25,50-25,25 0,-25 0,49 0,-24 0,-25 0,50 0,-25-25,-1 25,1 0,-25 0,25 0,0 0,-25 0,25 25,-25-1,24-24,-24 50,0-50,0 25,0-25,0 49,0-49,0 25,0 0,0-25,-74 25,49-25,25 0,-25 0,1 25,-1-25,25 0,-25 0,0 0,0 0,25 0,-24 0</inkml:trace>
  <inkml:trace contextRef="#ctx0" brushRef="#br0" timeOffset="14032">851 1166,'-24'-25,"24"0,0 25,0-25,0 25,49-24,-49 24,50-25,-50 25,25 0,-25 0,24 0,-24 0,0 25,0-1,0-24,0 25,0 0,0 0,0-25,0 25,0 0,0-25,-24 24,24-24,-25 0,25 0,25 0,49 0,-49 25,-25 0,25-25,-25 25,0-25,0 49,24-49,-24 25,0-25,0 25,0 0,0-25,-24 0,-1 0,0 0,25 0,-25 0,0 0,1 0,-26 0,25 0,25 0,-49 0,-1 49</inkml:trace>
  <inkml:trace contextRef="#ctx0" brushRef="#br0" timeOffset="21655">554 0,'-25'0,"-25"0,50 0,-24 0,-1 25,-25-25,50 0,-25 0,1 0,-1 25,0-25,25 24,-50 1,1-25,49 0,-25 25,0 0,25-25,-25 25,25-25,-25 25,1-1,-1 1,25-25,0 50,0-50,0 49,0-24,0-25,-25 25,25 0,0 24,0-49,0 25,0 0,0 0,0-25,0 25,0 24,0-24,25 25,0-50,-25 24,24-24,-24 25,25-25,0 25,0 0,49-25,-74 0,25 0,25 25,-25-25,24 24,-24-24,-25 0,50 25,-26-25,1 0,0 25,-25-25,25 0,0 0,24 0,-24 0,0 0,0 0,-25 0,49 0,-24 0,0 0,-25 0,49 0,-24 0,0 0,0 0,0 0,-25 0,49 0,-49 0,25 0,0 0,0-25,-25 25,24-25,26 25,-25-49,0 49,-25-25,25 0,-1 0,-24 1,25 24,-25-25,25-25,-25 50,0-49,0 49,0-25,25 0,-25 0,0 25,0-25,0 25,0-49,0 49,0-25,0 25,0-50,0 50,0-24,0 24,0-50,0 50,0-25,0 25,0-49,0 24,0 25,0-50,-25 50,25-25,-25 25,25-25,-25 25,25-24,-24 24,-1 0,25 0,-25 0,-25 0,50 0,-49-25,24 25,25 0,-25 0,0 0,0 0,1 0,-1 0,0 0,0 0,0 0,1 0,-1 0,25 0,-25 0,0 0,0 0,25 0,-24 0,-1 0,0 0,25 0,-25 0,0 0,1 0,24 0</inkml:trace>
</inkml:ink>
</file>

<file path=ppt/ink/ink44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09:36:13.838"/>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-1 222,'24'-25,"-24"25,50 0,-25 0,0 0,-1 0,1-25,-25 1,25 24,25 0,-26 0,-24 0,25 0,25 0,-50 0,25 0,-1 0,1-25,-25 25,25 0,0 0,0 0,-25 0,24 0,1 0,0 0,25 0,-50 0,24 0,-24 0,50 0,-50 0,-50-25,26 0,24 25,-25 0,-25 0,50-25,-49 1,24 24,0-25,0 25,0 0,25 0,0 0,50 25,-25-25,0 0</inkml:trace>
</inkml:ink>
</file>

<file path=ppt/ink/ink44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10:01:23.19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277-1,'0'0,"0"0,0 24,0-24,0 25,0 0,0 0,0-25,0 25,0-1,0 1,0-25,0 50,0-25,0-1,0-24,0 25,0-25,0 25,0-25,0 25,0 0,0-1,0-24,0 25,0 25,0-1,0-24,25 25,-25-25,0 0,0-25,0 24,25 1,-25-25,0 25,0-25,24 25,-24-25,0 25,0-1,25-24,-25 25,0 0,0 0,0 0,0-25,0 24,0 1,0-25,0 25,0 0,0 0,0-1,0 1,0 0,0-25,0 25,0 0,0-1,0 26,-25-25,25-25,0 25,0-1,0 1,0-25,0 25,0-25,0 50,0-50,0 24,0-24,0 50,0-50,0 25,0 24,0-24,0 0,0 0,-24-25,-1 25,25-1,0 1,0-25,0 25,0 0,0 0,0-25,0 49,0-24,0 0,0 0,-25-25,25 25,0-1,0-24,-25 25,25 25,0-50,0 25,0-1,0 1,0 0,0 0,0 0,0-25,0 24,-25 51,25-75,0 25,-25-1,25-24,0 25,0-25,0 50,0-50,0 25,0-25,0 24,0 1,0 0,0-25,25 50,-25-50,25 24,-25 1,0 0,0-25,0 25,0-25,0 49,0-49,0 25,0-25,0 50,25-50,-25 25,0-25,0 49,0-49,0 25,0 0,0 0,0-25,25 25,-25-25,0 49,0-24,0 25,49-1,-49-24,0 0,0 0,0-25,0 24,0 1,0 0,0-25,0 25,0 0,0-1,0-24,0 25,0 0,0 0,0-25,0 25,0-1,0 1,0 0,0 25,0-50,0 49,0-49,0 25,0-25,0 50,0-50,0 24,0-24,0 50,0-50,0 25,0 25,0-50,0 24,0 1,0 0,0-25,-24 25,24 0,-25 24,0-24,25 0,-25 24,25-49,-25 50,25-25,0 24,-25-24,25 0,-24 25,24-50,0 24,0 1,0 0,-25-25,25 25,0 0,-25 24,25-49,0 50,-25-50,25 25,0-25,0 24,0 1,0 0,0 25,0-50,0 24,-25-24,-24 75,49-1,0-74,-25 25,25-25,0 25,0-99,25-26</inkml:trace>
</inkml:ink>
</file>

<file path=ppt/ink/ink4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10:01:28.582"/>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0-1,'0'0,"0"49,0-24,0 49,75-24,-75-25,0 0,0 24,0 1,0 0,0 24,0-74,0 50,0-1,0-49,0 25,0 0,0 24,0 1,0-25,0 0,0-1,24 1,1-25,-25 25,0 0,0 0,0-25,0 24,0 1,0 0,0-25,0 25,0 0,0-1,0-24,0 25,0 0,0 0,0-25,0 49,0-24,0 0,0 25,0-26,0-24,0 25,0 0,0 0,0-25,0 25,0-25,0 24,0-24,0 25,0 0,0 0,0-25,0 25,0 0,25 24,-25-49,0 25,0 0,0 0,0-25,25 49,-25-24</inkml:trace>
</inkml:ink>
</file>

<file path=ppt/ink/ink4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10:01:33.95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208-1,'-25'49,"25"-49,0 25,0 0,0 25,0-50,0 24,0 51,0-75,0 25,0-1,0 1,0-25,0 25,0 0,0 0,0-1,0 26,-25-50,25 25,0 0,0-1,0-24,0 25,0 25,-25-50,25 25,0 0,0-1,0 1,0 25,0-1,0-24,0 0,0 0,25 24,-25-24,0-25,0 25,0 0,0 0,0-25,0 24,0 1,0 0,25 0,-25 0,0-25,0 24,0 26,0-50,25 25,-25 24,0-24,0 25,0-1,0-49,0 50,0-50,0 25,0-25,0 49,0-24,25 25,-25-25,0-25,0 49,0-24,0 0,0 0,0 0,0-25,0 24,0 1,49 25,-49-1,0-24,0 0,0 0,0 0,0-1,0 1,0 0,0 0,0 0,0-1,0 1,0 25,0-50,0 25,0 24,0-49,0 25,0-25,0 50,25-26,-25 26,0-25,0-25,0 49,0-24,0-25,0 25,0 25,0-50,0 24,0 1,0 0,0-25,0 25,0 0,0 0,0-1,0 1,0 25,0-50,0 49,0-49,0 25,-25 50,25-75,0 24,0 1,0 0,0-25,0 25,0 0,-25-1,25-24,0 25,0 0,0 0,0-25,0 25,-49-1,49 1,0 0,0 25,-25-1,25-49,0 25,-25-25,25 25,0-25,0 25,0 24,-25-24,25 0,0 0,0-25,0 24,0 1,-24 0,24 0,0 0,-50 0,50-1,-25 1,25-25,0 50,0-1,0-49,0 25,0 0,0 0,0-25,0 25,-25-1,25 1,0-25,0 50,0-1,0-49,0 50,0-25,0-25,0 25,0-1,0 1,0-25,0 25,0 0,0 24,0-24,0 0,0-25,0 25,0-25,0 25,0-1,0 1,0 0,25 25,-25 24,25-49,-25 24,0-49,0 25,0 25,0-25,25 0,-25-1,25 1,-25 0,0 25,0-26,0-24,0 25,0 0,0 0,-25 24,25-49,0 25,0-25,0 50,0-1,0-24,0-25,0 25,0 25,0-26,0 1,0 0,0 0,0 0,-25-1,25 1,0 0,0-25,0 50,0-26,0-24,0 50,0-50,0 25,0-25,0 49,0-49,0 25,0-25,0 50,0-50,25 25,49-25,-74-25,75-124</inkml:trace>
</inkml:ink>
</file>

<file path=ppt/ink/ink4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6T10:01:56.263"/>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230-1,'0'49,"0"-24,-25 25,25-25,0 49,-50-24,50-1,0-24,0 49,0 1,0-50,0-1,0 26,0-50,0 25,0 0,0 0,0-25,0 24,0 1,0 0,0-25,0 25,0 0,0-25,0 24,0 1,0 0,0-25,0 25,0 24,0-24,0 0,0 0,0 0,0-25,0 24,0 1,0 0,0-25,0 25,0 0,0-1,0-24,0 50,0 0,0-50,0 49,0-24,0 0,0 0,0-1,0-24,0 25,0 0,0 0,0-25,0 49,0-24,0 25,0-25,0 0,0-1,0 1,0-25,0 25,0 0,0 0,0-25,0 24,0 1,0 0,0-25,0 25,0 0,0 24,0 1,0-50,0 25,0 49,0-74,0 25,0 0,0-1,0-24,0 25,0 0,0 0,0-25,-25 25,25-1,0 1,0-25,0 25,0 0,-24 0,-1-1,25 1,0 25,0-50,0 25,0-1,0 1,0-25,0 25,0 0,0 0,0-25,0 24,0 1,0 0,0-25,0 25,-25 0,25 0,0-25,0 24,0 1,0-25,0 25,0 0,0 0,0-1,0 1,0 0,0 0,0-25,0 25,0-1,0 1,0-25,0 25,0 0,0 0,0-25,0 24,0 1,0 0,0 0,0 0,0-1,0 26,0-25,0-25,-25 25,0 24,25 1,0-25,0-25,0 24,0 1,0 0,0-25,0 25,0 0,0-1,0 1,0 0,0 0,0 0,0 0,0-1,0 1,0-25,0 25,0 0,0 0,0-1,0-24,0 25,0 0,25 25,-25-50,0 24,25 1,-25 0,25 0,-25 0,25 24,-25-49,0 25,0 0,24 0,-24-25,0 24,25 26,-25-50,25 25,-25 0,0-1,0 1,0 0,0 25,0-1,0-49,0 25,25 0,0 0,-25-25,0 24,0 1,24 25,-24-25,0-1,0 1,0-25,0 25,0 0,0 0,0-25,0 25,0-1,25 26,0-25,-25 0,0-1,0 26,0-25,0-25,25 25,0-25,-25 49,25-49,-25 25,0 0,0 0,0-25,-25 49,25-24,0-25,0 25,0 0,0-1,0-24,-25 25,25 0,0 0,0-25,0 25,0-1,0 1,-25-25,25 25,0 0,0 0,0-25,0 24,0 1,0 25,0-50,0 25,0-25,-25 24,25 1,0-25,0 25,-25 25,25-50,0 49,0-49,-24 25,24-25,0 50,0-50,0 0,0-224</inkml:trace>
</inkml:ink>
</file>

<file path=ppt/ink/ink4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30:35.59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0 181,'0'0,"0"0,24 0,-24 0,25 0,0 0,0 0,-25 0,25 0,-1 0,1 0,-25 0,25 0,0 0,0 0,-25 0,24 0,1 0,0 0,-25 0,25 0,0 0,0 0,-25 0,24 0,1 0,0 0,25 0,-26 0,-24 0,50 0,0 0,-1 0,-24 0,25 0,-1 0,1 0,-50 0,25 0,-1 0,1 0,0 0,0 0,0 0,-1 0,-24 0,25 0,0 0,0 0,-25 0,25 0,24 0,1 0,-25 0,-1 0,1 0,0 0,0 0,0 0,0 0,74 0,-25 0,-24 0,49 0,-49 0,24 0,-49 0,49 0,-49 0,0 0,0 0,-25 0,24 0,1 0,0 0,0 0,24 0,-24 0,0 0,25 0,-1 0,1 0,-50 0,49 0,1 0,-50 0,25 0,25 0,24 0,-49 0,0 0,49 0,-24 0,-50 0,49 0,-24 0,0 0,0 0,24 0,-24 0,0 0,24 0,-24 0,0 0,0 0,0 0,-1 0,26 0,-25 0,0 0,24 0,-49 0,25 0,-25 0,50 0,-50 0,24 0,-24 0,50 0,-25 0,0 0,49 0,25 0,25 0,0 0,-49 0,24 0,-25 0,-49 0,50 0,-75 0,49 0,-49 0,25 0,25 0,-26 0,26 0,-25 0,49 0,-24 0,24 0,-24 0,-25 0,0 0,24 0,-24 0,25 0,-50 0,24 0,26 0,-50 0,50 0,-26 0,-24 0,50 0,-25 0,0 0,-1 0,26 0,-25 0,49 0,-49 0,49 0,-24 0,0 0,-1 0,26 0,-26 0,26 0,-1 0,-49 0,25 0,-1 0,-49 0,25 0,0 0,0 0,49 0,-49 0,24 0,-49 0,50 0,24 0,-24 0,-25 0,24 0,1 0,0 0,-26 0,26 0,0 0,49-25,-49 25,-26-24,26 24,0 0,-1 0,-24 0,25 0,-1 0,1 0,24-50,-24 50,24 0,-49 0,49 0,-74 0,75 0,-26 0,1 0,25 0,-26-25,1 25,24 0,1 0,-26 0,1 0,-50 0,25 0,-1 0,-24-25,25 25,-25 0,50 0,-25 0,-1 0,1 0,25 0,-50 0,49 0,1 0,-50 0,25 0,0 0,-1 0,-24 0,25 0,0 0,0 0,-25 0,25 0,-1 0,1 0,-25 0,25 0,25 0,-50 0,49 0,-24 0,-25 0,50 0,-50 0,25 0,-25 0,49 0,-49 0,25 0,-25 0,50 0,-50 0,49 0,1 0,-1 0,1 0,0 0,-1 0,-49 0,25 0,0 0,0 0,-25 0,24 0,1 0,0 0,-25 0,25 0,0 0,-1 0,-24 0,25 0,0 0,0 0,24 0,-24 0,0 0,0 0,24 0,-24 0,0 0,0 0,0 0,0 0,-1 0,26 0,-25 0,24 0,-24 0,50 0,-51 0,26 0,0 0,-1 0,1 0,-1 0,-24 0,25 0,-1 0,1 0,-50 0,50 0,-26 0,1 0,-25 0,50 0,-25 0,24 0,-24 0,25 0,-1 0,-49 0,50 0,-25 0,49 0,-49 0,25 0,24 0,-24 0,24 0,0 0,26 0,-1 0,-74 0,49 0,-49 0,49 0,-49 0,74 0,-74 25,25-25,24 0,25 0,-24 0,-26 0,1 0,0 0,-26 0,1 0,0 0,0 0,0 0,49 0,-24 0,24 0,0 0,1 0,-50 0,49 0,-49 0,25 0,-1 0,1 0,-25 0,24 0,-24 0,25 0,-1 0,1 0,-25 0,-1 0,1 0,0 0,0 0,0 0,-1 0,-24 0,25 0,0 0,0 0,49 0,-49 0,-25 0,50 0,-1 0,-24 0,0 0,-25 0,25 0,-1 0,1 0,0 0,0 0,0 0,49 0,-49 0,49 0,-49 0,25 0,-25 0,-1 0,1 0,-25 0,25 0,0 0,0 0,-25 0,24 0,-24 0,50 0,-50 0,25 0,-25 0,49 0,51 0,-51 0,1 0,-25 0,-1 0</inkml:trace>
</inkml:ink>
</file>

<file path=ppt/ink/ink4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30:41.47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0 101,'0'-25,"25"25,74 0,1 0,-1 0,124 0,-74 0,0 0,99 0,-50 0,-24 0,24 0,-24 0,-50 0,0 0,-25 0,0 0,1 0,-26 0,0 0,1 0,-1 0,1 0,-1 0,-74 0,74 0,-49 0,0 0,25 0,-26 0,51 0,-1 0,1 0,-26 0,26 0,-50 0,24 0,1 0,-1 0,-49 0,25 0,25 0,-25 0,24 0,-24 0,0 0,0 0,-25 0,24 0,1 0,0 0,-25 0,25 0,24 0,-24 0,25 0,-1 0,26 0,-50 0,49 0,-49 0,24-25,26 25,-50 0,24 0,1 0,24 0,-49 0,50 0,24 0,-25 0,25 0,-24 0,-26 0,51 0,-1 0,-25 0,1 0,-51 0,26 0,-25 0,74 0,-24 0,-51 0,51 0,-1 0,-24 0,-1 0,1 0,0 0,-26 0,26 0,0 0,24 0,0 0,-49 0,25 0,24 0,1 0,-1 0,1 0,24 0,0 0,-25 0,-24 0,0 0,74 0,-100 0,51 0,-26 0,1 0,24 0,1 0,-26 0,1 0,25 0,24 0,-74 0,49 0,-49 0,24 0,-24 0,-25 0,25 0,25 0,-26 0,26 0,24 0,-24 0,24 0,-49 0,50 0,-1 0,0 0,-24 0,25 0,-51 0,51 0,-1 0,25 0,-24 0,-26 0,26 0,-1 0,-49 0,49 0,-49 0,25 0,-1 0,1 0,-25 0,24 0,1 0,0 0,-25 0,24 0,-24 0,25 0,-26 0,-24 0,25 0,0 0,0 0,-25 0,25 0,-1 0,1 0,50 0,-51 0,26 0,-25 0,24 0,-24 0,0 0,-25 0,50 0,-26 0,26 0,-50 0,25 0,49 0,1 0,24 0,-49 0,24 0,-24 0,-1 0,26 0,-51 0,26 0,-50 0,50 0,-1 0,-49 0,50 0,-25 0,-25 0,49 0,-24 0,25 0,-26 0,51 0,-75 0,25 0,-25 0,49 0,-24 0,25 0,-1 0,26 0,-26 0,26 0,-26 0,51 0,-76 0,26 0,-25 0,49 0,1 0,49 0,-25 0,-25 0,25 0,-24 0,-1 0,1 0,-1 0,1 0,-26 0,26 0,-1 0,-74 0,25 0,0 0,-1 0,1 0,-25 0,50 0,-25 0,49 0,-49 0,49 0,50 0,-49 0,24 0,-74 0,49 0,-24 0,-1 0,26 0,-50 0,-1 0,26 0,0 0,-26 0,26 0,0 0,24 0,-74 0,25 0,0 0,-1 0,1 0,0 0,0 0,-25 0,25 0,49 0,-24 0,-26 0,26 0,0 0,24 0,1 0,-75 0,24 0,-24 0,50 0</inkml:trace>
</inkml:ink>
</file>

<file path=ppt/ink/ink4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55.93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100 74,'0'0,"0"0,0 0,0 0,0 0,24 0,-24 25,0-25,0 0,25 25,0-1,0-24,-25 0,0 0,25 0,-25 25,0-25,24 0,-24 0,25 0,0 0,-25 0,25 0,-25 0,25 0,-1 0,-24 0,0 0,0 0,0-25,25 25</inkml:trace>
  <inkml:trace contextRef="#ctx0" brushRef="#br0" timeOffset="870">447 0,'25'0,"-25"0,0 0,0 0,0 24,0 1,0-25,0 25,0 25,-25-50,25 49,0-49,-25 50,25-50,0 25,-50-25,50 0,-24 24,-1-24,0 25,25 0,-50-25,1 25,49 0,-50-25,25 0,1 24,-1-24,25 0,-25 0,0 0,25 0,-25 0,25 0,0 0</inkml:trace>
  <inkml:trace contextRef="#ctx0" brushRef="#br0" timeOffset="1900">596 372,'0'0,"0"0,0 0,0 24,0 1,0 0,0-25,0 50,0-50,0 24,0-24,0 25,0 0,0-25,0 25,25-25,-25 0,0 25,0-1,0-24,0 25,0-25</inkml:trace>
</inkml:ink>
</file>

<file path=ppt/ink/ink4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30:48.567"/>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0-1,'24'0,"1"0,25 25,-25-25,-1 24,1-24,0 0,25 0,-25 0,-25 0,24 0,26 0,-25 0,-25 0,74 0,-24 0,-1 0,51 0,24 0,24 0,26 0,49 0,-74 0,0 0,49 0,-49 0,-50 0,1 0,-26 0,25 0,1 25,-26-25,0 0,26 0,73 0,-74 0,-49 0,24 0,-24 0,-25 0,-25 0,25 0,-1 0,26 25,-50-25,25 0,0 0,0 0</inkml:trace>
</inkml:ink>
</file>

<file path=ppt/ink/ink4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20T08:30:51.91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0 174,'25'0,"74"0,50 0,-25 0,0 50,-25-50,74 0,26 24,-25-24,24 0,-24 0,-1 0,-24 25,-50 0,-24-25,-1 0,1 0,-1 0,-74 0,50 0,-1 0,1 0,74 0,-50 0,-24 0,24 0,1 0,-1 0,-24 0,-1 0,-49 0,50 0,-25 0,0 0,-25 0,49 0,-24 0,0 0,0 0,24 0,26 0,-26 0,1 0,-1 0,1 0,0 0,-50 0,24 0,-24 0,50 0,-25 0,24 0,1 0,24 0,-24 0,0 0,24 0,-49 0,49 0,-24 0,24 0,1 0,-1 0,1 0,-26 0,26 0,-1 0,-49 0,49 0,-49 0,25 0,-26 0,51 0,-1 0,50 0,-24 0,24 0,-50 0,0 0,-24 0,24 0,1 0,-50 0,74 0,-50 0,75 0,-24 0,-76 0,51 0,-50 0,24 0,-24 0,50 0,-51 0,76 0,-26 0,-24 0,24 0,0 0,-24 0,-25 0,0 0,24 0,-24 0,0 0,24 0,1 0,0 0,49 0,-25 0,1 0,-26 0,1 0,-25 0,24 0,1 0,24 0,26 0,-26 0,25 0,-74 0,25 0,-1 0,1 0,-25 0,24 0,1 0,-1 0,-24 0,50 0,-1 0,-24 0,49 0,0 0,-24 0,-1 0,0 0,-24 0,24 0,26 0,-76 0,76 0,-51 0,26 0,-26 0,75 0,-49 0,-1 0,-49 0,49 0,1 0,24 0,0 0,0 0,1 0,-1 0,25 0,0 0,-50 0,26 0,-51 0,26 0,-26 0,-24 0,0 0,24 0,-24 0,50 0,-1 0,-24 0,24 0,1 0,24 0,-50 0,1 0,24 0,-49 0,50 0,-51 0,51 0,-26 0,26 0,-1 0,1 0,-1 0,-24 0,-1 0,26 0,-26 0,51 0,-51 0,1 0,-1 0,-24 0,50 0,-1 0,-49 0,24 0,-24 0,74 0,-24 0,-26 0,26 0,-1 0,1-25,24 25,-49 0,49 0,-25 0,-49-25,49 25,26-24,-26 24,-24 0,24 0,-24 0,-26-25,76 25,-100 0,49 0,1 0,24-25,-74 25,50 0,-25 0,-1 0,26 0,-25 0,49 0,26 0,-51 0,26-25,-1 25,0 0,-49 0,50-25,-51 25,1 0,0 0,0 0,24 0,1 0,24 0,1-49,-50 49,49-25,1 25,-51 0,1 0,0 0,0 0,0 0,24 0,-24 0,25 0,-1 0,26 0,-1 0,-74 0,50 0,-1 0,1 0,-50 0,49 0,-24 0,-25 0,50 0,-25 0,-1 0,-24 0,25 0,0 0,0 0,0 0,24 0,-24 0,25 0,-1 0,1 0,-25 0,24 0,1 0,-25 0,0-25,-1 25,1 0,0 0,-25 0,25 0,0 0,-1 0,-24 0,50 0,0 0,-50 0,49 0,-49 0,25 0,-25 0,25-25,-25 25,49 0,1 0,-25 0,49 0,-49 0</inkml:trace>
</inkml:ink>
</file>

<file path=ppt/ink/ink4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24.68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50,'0'0,"0"0,0 0,0 0,25 0,0 24,-25-24,24 25,-24-25,0 25,25-25,-25 0,25 0,-25 25,25-25,-25 0,25 0,-25 0,0 0,0 25,24-25,1 0,-25 25,0-25,25 24,-25-24,0 0,25 0,-25 0,0 25,25-25,-25 0,0 0</inkml:trace>
  <inkml:trace contextRef="#ctx0" brushRef="#br0" timeOffset="1320">248 0,'0'0,"-25"0,25 0,-25 0,25 0,0 0,0 50,-24-50,24 24,-50 1,50 0,0-25,-25 25,25 0,-25 0,25-25,-24 24,24 1,0-25,-25 0,25 25,0-25,0 0,-25 25,25-25,0 25,0-1</inkml:trace>
  <inkml:trace contextRef="#ctx0" brushRef="#br0" timeOffset="2640">372 174,'0'0,"25"0,-25 0,0 0,0 0,25 0,-1 0,-24 0,0 0,25 0,-25 25,0-25,0 0,0 24,25 1,-25-25,0 25,0-25,0 25,0-25,0 25,0-1,0-24,0 25,0-25,0 25,0 0,0-25,0 25,0-25,0 0,-25 24,25-24,0 0,25 0,-25-24,25 24,0 0,24-25,-49 25,25 0,-25-25,25 25,0 0,-25 0,25 0,-25 0,24 0,1 0,-25 0,0-25,25 25,-25 0,25 0,-25 0,25 0</inkml:trace>
</inkml:ink>
</file>

<file path=ppt/ink/ink4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5:29.4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49,'0'0,"0"0,0 0,25 0,0 50,-1-25,26-25,-50 49,25-49,0 25,0-25,-25 0,0 25,24-25,1 0,-25 0,25 0,-25 0,0 0,0 0,0-25,25 25,-25-25</inkml:trace>
  <inkml:trace contextRef="#ctx0" brushRef="#br0" timeOffset="1510">323 0,'0'0,"0"0,-25 0,25 0,-25 0,25 0,0 24,-25-24,0 50,25-50,-24 25,24 0,-25-1,0-24,25 25,0 0,-25-25,25 0,0 25,-25-25,25 25,0-25,-25 24,25 1,-24-25,24 0,0 0,0 25,0-25,-25 0,25 0</inkml:trace>
  <inkml:trace contextRef="#ctx0" brushRef="#br0" timeOffset="2580">124 173,'25'0,"0"0,-25 25,25-25,-25 25,24-25,-24 0,25 0,-25 25,0-25,25 0,-25 0,0 0,25 0,-25 24,0-24,25 0,-1 0,-24 25,0-25,0 0,25 0,-25 0,0 25,25-25,0 0</inkml:trace>
  <inkml:trace contextRef="#ctx0" brushRef="#br0" timeOffset="3590">521 322,'0'0,"25"-25,-25 0,0 25,0-24,0 24,25 0,-25-25,24 25,-24 0,25 0,-25 0,0 0,25 0,-25 0,0 0,0 0,0 25,0-25,25 0,-25 24,0 1,0-25,0 25,0-25,0 25,0 0,0-25,0 24,0-24,0 25,0-25,0 25,0 0,-25-25,25 25,-25-25,25 25,-25-25,25 24,-24-24,24 0,-25 0,25 25,0-25,0 0,0 0,0 0,0 0,0 0,25 0,-1 0,-24-25,25 1,0 24,0 0,0 0,-1 0,1 0,-25 0,25 0,-25 0,25 0,0 0,-25-25,24 25,-24 0,25 0,-25-25,25 25,0 0,-25 0</inkml:trace>
</inkml:ink>
</file>

<file path=ppt/ink/ink4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14.6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inkml:trace>
</inkml:ink>
</file>

<file path=ppt/ink/ink4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48.82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149 31,'25'0,"-1"0,-24 0,0 0,25 25,-25 0,0-25,0 24,0 1,0 0,25-25,-25 25,0 0,25-1,-25-24,0 25,0-25,0 50,0-50,0 25,0-25,0 24,0 1,0 0,0-25</inkml:trace>
  <inkml:trace contextRef="#ctx0" brushRef="#br0" timeOffset="1100">0 130,'0'-25,"0"25,0 0,25 0,-25-24,25 24,-1 0,1-25,25 0,-25 25,24 0,-49 0,25 0,-25 0,25 0,0 0,0 0,-25 0,24 0,1-25,-25 25,25 0,0 0,0 0,-1 0,-24 0,25 0,0 0,-25 0</inkml:trace>
</inkml:ink>
</file>

<file path=ppt/ink/ink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14.010"/>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0 306,'24'-23,"-24"23,25 0,0 0,-25 0,74 0,-49 0,50 0,-1-47,50 24,0 23,50 0,-1-24,-98 24,24 0,-25-23,-74 0,50 23,-25 0,24 0,-24 0,0 0,0 0,0 0,0-24,-1 24,1 0,-25 0,25 0,0 0,24 0,1 0,-25-23,24 23,1-24,0 24,-26 0,-24 0,50 0,-25-23,-25 23,74 0,1 0,73 0,-24 0,-49 0,-1 0,-49 0,0 0,0 0,-25 0,25 0,-1 0,1 0,-25 0,25 0,0 0,0 0,-25 0,24 0,1 0,0 0,-25 0,25 0,24 0,1 0,49 0,0 0,-24 0,74 0,-25 0,-50 0,25 0,-24 0,-1 0,-24 0,24 0,-24 0,-25 0,24 0,-24 0,0 0,24 0,1 0,0-23,49 23,0 0,25 0,-25 0,1 0,-1 0,-25 0,25 0,50 0,-50 0,1 0,24 0,-50 0,-49 0,25 0,-26 0,1 0,50 0,-26 0,1 0,74 0,-25 0,-25 0,26 0,24 0,-50 0,-49 0,0 0,-1 0,-24 0,25 0,0 0,0 0,-25 0,25 0,24 0,-24 0,25 0,-1 0,26 0,-26 0,-24 0,-25 0,25 0,0 0,0 0,-25 0,49 0,-24 0,0 0,24 0,-24 0,25 0,-1 0,-24 23,0-23,49 0,-74 0,25 0,-25 0,50 0,-50 0,25 0,-25 0,49 0,-24 0,25 0,-26 0,1 0,0 0,0 0,-25 0,25 0,0 0,-1 23,1-23,0 0,0 0,-25 0,25 24,-25-24,24 47,-24-47,0 23,25 24,-25-24,-49-23,24 0,0 0,-25 23,26-23,-1 0,-25 24,0-24,26 0,-100 0,49 0,-24 0,25 0,-1 0,50 0,1 0,24 0,-25 23,0-23,0 0,25 0,-49 0,24 0,-25 0,25 0,1 0,-1 0,0 0,0 0,-24 0,-26 0,75 0,-25 0,-49 0,49 0,-25 0,26 0,-76 0,51 0,-1 0,1 0,24 0,-25 0,50 0,-25 0,-24 0,24 0,-25 0,1 0,-75 0,0 0,-75 0,-49 0,124 0,-124 0,99 0,50 0,25 0,49 0,-25 0,25 0,25 0,-74 0,49 0,0 0,1 0,-1 0,-25 0,25 47,-49-47,74 0,-25 0,0 0,1 0,24 0,-50 0,-49 0,49 0,-74 0,25 0,25 0,-26 0,26 0,49 0,-25 0,26 0,-1 0,0 0,0 23,0-23,1 0,-1 0,-50 0,51 0,-51 0,50 0,-49 0,24 0,26 0,-1 0,-25 0,50 0,-25 0,25 0,-49 0,49 0,-25 0,-25 0,26 0,-51 23,25-23,26 0,-26 47,0-47,50 0,-24 0,-51 0,75 0,-25 0,-24 0,24 0,0 0,-24 0,-1 0,50 0,-50 0,1 23,24-23,-25 0,26 0,24 0,-50 0,25 0,0 0,1 0,-1 0,0 0,-25 24,26-24,-1 0,0 0,0 23,-24-23,49 0,-25 0,-25 0,50 0,-25 24,25-24,-49 0,49 0,-25 0,25 0,-50 0,50 0,-25 0,-24 0,24 0,-25 0,1 0,-1 0,1 0,-26 0,50 0,1 0,24 0,-25 0</inkml:trace>
</inkml:ink>
</file>

<file path=ppt/ink/ink5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51.5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0 198,'0'0,"0"-25,0 0,0 25,0 0,25-24,-25 24,0-25,24 25,-24-25,0 25,25 0,-25-25,25 25,-25 0,0 0,25-25,0 25,-25 0,0-24,24 24,-24 0,0 24,0-24,0 50,0-25,0 0,25-25,-25 49,0-24,0 0,0 0,25-1,-25 1,0 0,0-25,0 25,0 0</inkml:trace>
  <inkml:trace contextRef="#ctx0" brushRef="#br0" timeOffset="1030">124 396,'0'0,"0"0,-25 0,25 25,0-25,0 0,0 0,0 0,25 0,0 0,24 0,-49-25,50 25,-25 0,24-24,-49 24,50 0,-25 0,-1 0,-24 0,25 0,-25 0,25-25</inkml:trace>
</inkml:ink>
</file>

<file path=ppt/ink/ink5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53.8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0 131,'0'0,"0"0,0-24,0-1,25 25,-25 0,0 0,0-25,24 25,-24-25,25 25,0 0,-25 0,0 0,25 0,-25 0,25-25,-1 25,-24 0,0 0,25 0,-25 25,0-25,0 0,25 0,-25 25,0-25,0 0,0 25,0 0,0-1,0-24,0 25,0 0,0 0,0-25,0 25,0-25,0 24,0-24,0 25,0-25,0 0,-25 0,25 25,0 0,-25-25,1 25,24-25,0 24,0-24,0 25,-25-25,25 0,0 0,25 0,-1 0,26 0,0-25,24-24,-49 49,49 0,-49 0,25-25,-26 25,-24-25,25 25,0 0</inkml:trace>
</inkml:ink>
</file>

<file path=ppt/ink/ink5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55.89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50,'0'0,"0"0,0 0,25 0,-25 0,0 0,25 0,-1 0,1-25,-25 25,50 0,-50-25,49 25,-49 0,50 0,-25 0,0 0,-1 0,-24 0,25 0,-25 0,0 0,25 0,-25 25,0-25,0 25,0-25,0 25,0 0,0 0,0-25,0 0,0 0,-25 0,25 24,0-24,-25 0,25 25,-24-25,24 0,0 0,-25 0,25 25,0-25,0 0,-25 0,25 25,0-25,0 25,-25-25,25 0,0 0,25 0,-25 0,50-25,-26 25,26 0,-50 0,50 0,-50 0,24 0,26 0,-50 0,25 0,-25 0,0 0,25 0,-25 25,25-25,-25 24,0-24,0 25,0-25,0 25,0 0,0-25,0 25,0-25,0 24,0-24,-25 25,25 0,-25-25,0 0,25 25,-50 0,26-25,-1 0,-50 0,75 0,-49 0,49 0,-25 0,0 0,25 0</inkml:trace>
</inkml:ink>
</file>

<file path=ppt/ink/ink5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58.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99 0,'0'0,"0"0,0 25,-24 25,24-25,-25-1,25 1,-25 0,25 0,-25-25,25 25,0-1,0-24,0 0,0 0,25 0,-25 0,25 0,24 0,-49-24,75 24,-50 0,24 0,-24-25,0 25,-25-25,25 25,-25 0,24 0,1 0</inkml:trace>
  <inkml:trace contextRef="#ctx0" brushRef="#br0" timeOffset="790">372 75,'0'0,"0"25,0-25,0 24,0 26,0 0,0-50,0 49,0-49,0 50,0-50,0 25,0-25,0 24,0-24,0 25,0 0,-25-25,25 0,0 25,0-25</inkml:trace>
</inkml:ink>
</file>

<file path=ppt/ink/ink5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01.36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199 149,'0'0,"-25"0,25 0,-25 0,25 0,-50 50,25-50,1 24,24 1,-25 0,25-25,0 25,-25 0,25-25,0 0,0 0,25 0,0-25,-1 25,1 0,0 0,0-25,-25 25,50 0,-50 0,24 0,26 0,-50 0,25 0,0 0,-25 0,24 0,-24 0,0 25,0-25,0 25,0 0,0-25,0 0,-24 24,24-24,0 25,-25-25,25 25,-25-25,0 0,25 0,0 25,-25-25,25 0,0 0,-24 0,24 0,0 25,-25-25</inkml:trace>
  <inkml:trace contextRef="#ctx0" brushRef="#br0" timeOffset="1200">298 99,'0'0,"0"-24,25 24,49 0,-24 0,-26 0,51-25,-26 25,1-25,-25 25,24-25,-49 25,25 0</inkml:trace>
</inkml:ink>
</file>

<file path=ppt/ink/ink5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03.8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199 0,'0'0,"0"0,-25 0,25 0,-25 0,0 0,25 24,-49-24,49 25,-25 0,25-25,-25 25,25 0,0-25,-25 24,25 1,0-25,0 25,0-25,0 25,0 0,0-25,0 24,0 26,0-50,0 25,0 0,0-1,0-24,0 25,25-25,0 0,25 0,-50 0,49 0,-49 0,25 0,-25 0,0 0,25 0,0 0,-25-25,24 25,-24-24,25 24,0-25,0 0,-25 25,25 0,-25-25,24 25,-24-25,0 25,0 0,0 0,-24 0,24 0,0 0,-25 0,25 0,-25 0,0 0,0 0,25 0,-24 25,24-25,-50 0,50 0,0 0,-25 0,25 0,-25 25,1-25,24 0,-25 0,25 25,-25-25</inkml:trace>
</inkml:ink>
</file>

<file path=ppt/ink/ink5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07.35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63,'0'0,"0"0,0 0,25 0,-25-25,24 25,1 0,25-25,-50 25,49 0,-49 0,25 0,-25 0,25 0,0 0,-25-24,0 24,0 0,0 24,0 1,0 0,0 0,-25 24,25-24,-25 0,0 0,25 0,-24-25,24 49,-25-24,25 0,0 24,-25-49,25 25,0-25,0 50,0-50,-25 0,25 25</inkml:trace>
  <inkml:trace contextRef="#ctx0" brushRef="#br0" timeOffset="1040">25 336,'0'-25,"0"25,0 0,24 0,1-25,25 0,-1 25,-24-24,25-1,-50 25,25-25,-1 25,1 0</inkml:trace>
</inkml:ink>
</file>

<file path=ppt/ink/ink5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09.60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155 181,'25'0,"-25"-24,0 24,0-25,24 25,-24-25,0 25,0 0,0-25,0 25,0-25,0 1,0 24,0 0,0 0,-24-25,24 25,-25 0,0 0,25 0,-25 0,25 0,0 0,-25 0,1 0,24 0,0 0,-25 0,25 0,-25 25,25-1,0-24,0 25,0-25,0 25,25-25,-25 25,25-25,-1 0,-24 0,25 0,-25 0,50 25,-50-25,25 0,-25 0,0 24,0 1,24-25,-24 0,0 25,25-25,-25 0,0 25,0-25,0 25,0-1,0-24,0 25,0-25,0 25,0 0,0-25,0 0,-25 0,25 25,-24-25,24 0,-25 0,0 0,25 0,-25 0,25 0,0 0,0 0,0 0,-25 0,25-25,0 0,0 25,0-25,0 25,0-25,0 1,25 24,-25 0,25-25,0 25,-25 0,25-25,-1 0,1 25,0 0,0-25,-25 25,0 0,0-24,25 24,-25-25,0 25,0 0,24 0</inkml:trace>
</inkml:ink>
</file>

<file path=ppt/ink/ink5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6:59.8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297 273</inkml:trace>
  <inkml:trace contextRef="#ctx0" brushRef="#br0" timeOffset="4300">0 25,'0'0,"24"0,-24 0,0 0,0 0,-24 25</inkml:trace>
  <inkml:trace contextRef="#ctx0" brushRef="#br0" timeOffset="6190">496 0,'24'0,"-24"0,0 25</inkml:trace>
</inkml:ink>
</file>

<file path=ppt/ink/ink5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01.39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75 159,'0'0,"0"0,0 25,0-25,0 0,0 50,0-25,0 24,0-49,0 25,24 25,-24-26,25 26,-25-25,0-25,0 25,0-1,0-24,0 0,0 25,25-25,-25 0,0 0,0 0</inkml:trace>
  <inkml:trace contextRef="#ctx0" brushRef="#br0" timeOffset="870">0 110,'0'0,"0"0,25 0,-25 0,25 0,-25 0,25 0,-25 0,24 0,1 0,25 25,-50-25,25 0,-25 0,24 0,-24 0,25 0,-25 24,25-24,-25 0,25 0,-25 25,0 0,25-25,0 0,-25 25,0-25,0 25,0-1,0-24,0 25,0-25,0 0,-25 0,25 0,-25 0,25 25,0-25,-25 0,0 0,25 0,0 0,0 0,25 0,-25 25,0-25,50 25,-50-25,25 24,-25-24,24 25,-24-25,25 0,0 25,-25-25,25 0,-25 25,25-25,-1 0,-24 0,0 25,25-1,-25-24,0 0,0 25,25-25,-25 0,25 0,-25 0</inkml:trace>
  <inkml:trace contextRef="#ctx0" brushRef="#br0" timeOffset="3410">1067 60,'0'-25,"0"25,0 0,-25-24,0 24,25 0,0 0,-25 0,25 24,0-24,-24 0,24 25,0-25,-25 25,0 0,25 24,-25-49,0 25,25-25,0 25,0 0,0-25,25 25,-25-25,0 0,25 0,-25 24,25-24,0 0,-1 25,1-25,-25 25,25-25,-25 0,25 0,-25 25,0-25,0 25,0-1,0-24,0 25,0-25,0 25,0 0,0-25,0 25,0-25,-50 0,25 0,25 0,-24 24,-1-24,25 0,0 0</inkml:trace>
</inkml:ink>
</file>

<file path=ppt/ink/ink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23.449"/>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0-1,'25'0,"0"0,49 23,26 1,48-24,-48 24,-1-24,50 47,-75-47,50 0,0 24,25-24,24 0,1 0,24 0,1 0,-26 0,-49 0,25 0,-50 0,1 0,24 0,-75 0,-24 0,25 0,-1 0,1 0,-25 0,49 0,-24 0,-1 0,50 0,1 0,-1 0,25 0,-25 0,0 0,-49 0,74 0,-50 0,-24 0,24 0,-49 0,0 0,24 0,-49 0,25 0</inkml:trace>
</inkml:ink>
</file>

<file path=ppt/ink/ink6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06.9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50 150,'0'0,"0"-25,0 0,0 25,0 0,0-25,0 25,0-25,0 1,24 24,-24 0,0-25,25 25,-25 0,25 0,0 0,-25 0,25 0,-25 0,24 0,-24 0,25 0,-25 25,0-1,0-24,25 25,-25-25,0 25,0 0,0-25,25 25,-25-25,0 24,0-24,0 25,0 0,0-25,0 25,0-25,0 0,-25 0,25 25,0-25,-25 0,25 0,0 0,0 0,25 0,-25 0,25 0,-25 0,25 0,-1 0,-24 0,0 0,25 0,-25 24,0 1,0-25,0 25,0-25,0 25,0 0,0-25,0 24,0-24,0 25,-25-25,25 0,-49 25,24 0,0-25,0 49,1-49,-26 25,50-25,-50 0,50 0,-24 0,-1 0,25 0,-25 0,25-25,0 25,0 0,0-24,0 24,0 0</inkml:trace>
</inkml:ink>
</file>

<file path=ppt/ink/ink6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09.26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0 323,'0'0,"0"0,24 0,-24-25,25 25,0 0,0 0,0 0,24 0,-24 0,25 0,-50-25,24 25,1 0,0 0,0-25,24 25,-24 0,-25 0,50 0,-25 0,-1 0,-24 0,25 0,0 0,0 0,-25 0,25 0,-25 0,24 0,1 0,-25 0,25 0,-25 0,25 0,-25 0,25 0</inkml:trace>
  <inkml:trace contextRef="#ctx0" brushRef="#br0" timeOffset="1170">570 0,'0'0,"0"0,25 0,-25 25,25-25,-25 0,0 25,24-25,1 0,-25 25,25-25,-25 24,0-24,25 25,-25-25,0 25,25-25,-25 0,0 25,24 0,-24-25,0 24,0-24,0 25,0 0,0 0,-24 0,-26 49,25-74,-24 50,-1-26,0 26,1-25,-1 24,25-24,1 0,-1-25,25 25,-25-25,25 25,0-1,0-24,-25 0</inkml:trace>
</inkml:ink>
</file>

<file path=ppt/ink/ink6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16.8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25,'0'0,"0"0,25 25,-25-25,0 25,0-25,0 49,0-24,0 25,0-50,0 49,0 1,0-50,25 49,-25-49,25 25,-25 0,0 0,0-25,0 25,0-25,0 24,0 1,0-25,0 25,0-25,0 0,0-25,0 0</inkml:trace>
  <inkml:trace contextRef="#ctx0" brushRef="#br0" timeOffset="870">25 124,'0'0,"0"0,25 25,0 0,-25-25,25 25,-25-25,24 49,1-49,-25 25,0-25,25 0,-25 0,0 0,0-25,25 0,-25 1,25-1,-25 0,0 0,0 0,24 25,-24-24,0 24,0 0,0-25,25 25,-25 0,0 25,0-1,0 26,25-25,-25 24,0 1,0-25,0-25,0 25,25-1,-25 1,0-25,0 25,0-25,25 25,-25-25,0 0,0 0</inkml:trace>
  <inkml:trace contextRef="#ctx0" brushRef="#br0" timeOffset="1980">521 174,'25'0,"0"0,-25-25,0 25,0-25,25 25,-25-25,0 25,25 0,-25-24,24 24,-24-25,25 25,-25-25,0 0,25 25,-25 25,0 0,0-25,0 49,0-24,0 0,0 0,0 24,0-24,0 0,0 25,0-50,0 24,0-24,0 25,0 0,0-25,0 25,0-25,0 25,0-25,0 0</inkml:trace>
  <inkml:trace contextRef="#ctx0" brushRef="#br0" timeOffset="2970">571 397,'0'0,"25"0,-25 0,25 0,-1 0,1 0,25 0,-25 0,-1 0,51 0,-50 0,-1 0,1 0,0 0,0 0,-25-25,25 25,-1 0,1 0,0 0,0 0,-25-25,0 25,25 0</inkml:trace>
</inkml:ink>
</file>

<file path=ppt/ink/ink6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21.2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24,'0'0,"0"25,25 0,-1 0,26 24,-50-49,50 50,-50-25,24-25,1 49,-25-49,25 0,-25 25,0-25,0 0</inkml:trace>
  <inkml:trace contextRef="#ctx0" brushRef="#br0" timeOffset="890">248 0,'0'0,"0"0,0 24,0-24,0 25,-25 0,0 25,25-26,-25 1,1 0,24 0,-25 0,0-1,25 1,-25-25,25 25,0-25,0 0,-25 0,25 25,-24-25,24 0,-25 0</inkml:trace>
  <inkml:trace contextRef="#ctx0" brushRef="#br0" timeOffset="2330">421 272,'0'0,"0"0,25 0,-25 0,0 25,25-25,-25 25,0 0,0 0,0-1,0 1,0 0,0-25,0 25,0-25</inkml:trace>
</inkml:ink>
</file>

<file path=ppt/ink/ink6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25.0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49,'25'0,"-25"0,0 0,25 0,-25 25,25-25,-25 25,74 49,-74-74,25 50,0-25,-1 0,1-1,-25-24,50 25,-50-25</inkml:trace>
  <inkml:trace contextRef="#ctx0" brushRef="#br0" timeOffset="730">323 0,'0'0,"0"24,0-24,0 25,-25 0,25 0,-25 24,0 1,-24-25,24 25,0-26,0 26,0-50,1 25,-1 0,25-1,0-24,0 0,0 25,-25-25,0 0</inkml:trace>
  <inkml:trace contextRef="#ctx0" brushRef="#br0" timeOffset="1480">397 273,'25'0,"-25"0,0 49,0-49,25 25,-25 0,0 0,0-1,0 1,0 0,0 0,24 0,-24-25,25 0,-25 24,0-24,0 0</inkml:trace>
</inkml:ink>
</file>

<file path=ppt/ink/ink6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27.47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25,'0'0,"0"0,25 0,-25 25,25 0,-1-25,-24 24,25 1,-25 0,25-25,0 25,-25-25,25 0,-25 25,24 0,-24-25,0 0,25 0,-25 24,0-24,0 25,25-25,-25 25</inkml:trace>
  <inkml:trace contextRef="#ctx0" brushRef="#br0" timeOffset="1030">347 0,'0'0,"0"0,0 0,0 0,-49 50,49-25,-25 24,0-24,0 0,0-25,25 50,-49-26,49 1,-25 0,25 0,-25-25,25 25,-25-25</inkml:trace>
  <inkml:trace contextRef="#ctx0" brushRef="#br0" timeOffset="2090">397 273,'25'0,"0"0,-25 0,0 25,0 0,0 24,0-24,0 50,24-26,-24-49,0 50,25-25,-25-1</inkml:trace>
</inkml:ink>
</file>

<file path=ppt/ink/ink6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32.08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75,'0'0,"0"0,24 25,-24-25,25 0,-25 24,25-24,0 25,-25-25,25 0,-1 0,-24 0,0 0,25 0,-25 0,25 0,-25 25,0-25,25 0</inkml:trace>
  <inkml:trace contextRef="#ctx0" brushRef="#br0" timeOffset="810">347 75,'25'-25,"-25"0,0 25,0-25,0 25,0 25,0 0,0 0,-25 0,25-1,-50 26,50-25,-24 0,-1-25,25 49,-50-49,50 25,-25 0,1-25,24 25,0-25,-25 0,25 24,-25-24,25 25,-25-25,0 25,1-25,24 0,-25 0</inkml:trace>
  <inkml:trace contextRef="#ctx0" brushRef="#br0" timeOffset="1930">570 447,'0'0,"-24"0,24 0,-25 0</inkml:trace>
  <inkml:trace contextRef="#ctx0" brushRef="#br0" timeOffset="2240">471 422,'0'-25,"0"25,0-25,0 1,0 24,0 0,0-25,25 25,-25 0,25 0,-25 0,25 0,-1 0,-24 0,0 0,25 0,-25 0,0 25,25-1,-25-24,0 0,0 25,25-25,-25 25,0 0,0-25,0 25,0 0,0-25,0 24,-25-24,0 0,25 25,-25-25,25 0,-24 0,24 0,0 0,0 0,24 0,26-25,0 25,-1-24,1-1,24 0,1 0,-51 25,1-25,0 25,-25 0,0 0,25 0,-25-25</inkml:trace>
</inkml:ink>
</file>

<file path=ppt/ink/ink6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35.91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22 25,'0'0,"0"0,0 25,24 0,1-25,0 49,-25-49,25 25,0-25,-25 0,24 25,-24-25,25 0,-25 25,25-25,-25 25,0-25,25 0</inkml:trace>
  <inkml:trace contextRef="#ctx0" brushRef="#br0" timeOffset="600">344 0,'0'0,"0"0,0 0,0 25,0 0,0 25,-25-26,0 26,1-25,24 0,-25 24,25-49,0 25,0 0,-25-25,0 0,25 25,0-25,-25 0,25 24,-24-24,-1 25,25-25,-25 0,25 25,-25-25,25 0,0 0,-49 0,49 25,-25-25,25 0,25 0</inkml:trace>
  <inkml:trace contextRef="#ctx0" brushRef="#br0" timeOffset="1490">567 447,'0'0,"0"0,-25 0,25 0,-24 0,24 0,0-25,0 25,0-25,0 25,0 0,0-25,0 25,24 0,-24-24,0 24,25 0,-25 0,0 0,25 0,0 0,-25 0,0 0,0 0,25 24,-25 1,0-25,0 25,0 0,0-25,0 25,0-25,0 24,0 1,0-25,0 25,0-25,0 0,-25 25,-25 0,25-25,1 25,24-25,-50 24,50-24,-25 25,25-25,0 0,0 0,75 0,-51 0,26 0,0 0,24 0,-49 0,49 0,-24 0,-25 0,-1 0,1 0,-25 0</inkml:trace>
</inkml:ink>
</file>

<file path=ppt/ink/ink6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9:30.726"/>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FC000"/>
      <inkml:brushProperty name="fitToCurve" value="1"/>
    </inkml:brush>
  </inkml:definitions>
  <inkml:trace contextRef="#ctx0" brushRef="#br0">5060 0</inkml:trace>
  <inkml:trace contextRef="#ctx0" brushRef="#br1" timeOffset="108810">0 546</inkml:trace>
</inkml:ink>
</file>

<file path=ppt/ink/ink6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40.846"/>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0 694,'25'0,"-25"0,0 0,0 25,0 0,0-25,0 49,0-49,0 25,0 0,0 0,0-25,0 25,0-25,0 24,0-24,0 25,0 0,0-25,0-25,0 25,0-25,0 1,0-1,0 0,0 25,0-25,0 0,0 25,0-24,0 24,0-25,0 25,0-25,0 0,0 25,0-25,0 25,25 0,-25-24,0-1,0 25,0-25,0 25,0 0,0 0,0 0,25 0,-25 25,24 0,-24-25,0 24,25-24,-25 25,0 0,0-25,25 0,-25 0,25 0,-25 0,25-25,0 25,-25-25,24 25,-24-24,25 24,-25-25,0 25,0-25,25 25,-25 0,0 0,0 0,0 25,0 0,0 24,0-49,0 25,25 0,-25 0,0-1,0 1,25 0,-25-25,0 25,0-25,0 0,0 25,0-1,0-24,0 25,24-25,-24 25,0-25</inkml:trace>
  <inkml:trace contextRef="#ctx0" brushRef="#br0" timeOffset="2150">670 694,'0'-25,"0"25,0 0,0-24,0 24,25-25,-25 25,0-25,0 25,0-25,25 25,-1 0,-24 0,0 0,25 0,-25 0,0 0,0 0,0 25,25-25,-25 0,0 25,0-25,0 25,0-25,0 24,0 1,0 0,0 0,0 0,0-1,0 1,-25-25,0 25,25-25,0 25,-24-25,24 25,0-25,0 24,-25-24,25 0,0 0,0 25,0-25,-25 0,0 25,25 0,0-25,25 0,-25 0,25-25,24 25,-24 0,25-25,-25 0,24 25,-24 0,25 0,-26 0,1-24,25 24,-50 0,0-25</inkml:trace>
  <inkml:trace contextRef="#ctx0" brushRef="#br0" timeOffset="4620">1885 372,'0'0,"25"25,0-25,-25 24,25 1,0-25,-1 0,-24 25,25 0,-25-25,25 0,-25 0,25 0,-25 0,25 0,-25 25,24-25,-24 0,0 0</inkml:trace>
  <inkml:trace contextRef="#ctx0" brushRef="#br0" timeOffset="5320">2208 347,'0'0,"0"0,0 0,0 0,0 50,0-50,0 49,0-24,0-25,0 25,0-25,-25 25,25-1,-25-24,25 25,-25-25,25 25,-49 0,24 0,0-1,25-24,-25 0,1 0,24 0</inkml:trace>
  <inkml:trace contextRef="#ctx0" brushRef="#br0" timeOffset="6290">2357 595,'0'-25,"25"25,-25 0,0 0,24 25,-24 0,0-25,0 25,0-1,0 1,0-25,0 25,0-25,0 25,0-25,0 25,0-1</inkml:trace>
  <inkml:trace contextRef="#ctx0" brushRef="#br0" timeOffset="7650">3721 99,'25'0,"-25"0,25 0,-25 0,24 0,-24 25,25-25,0 24,-25-24,0 0,25 0,-25 0,0 25,25-25,-25 0,24 25,1-25,-25 0,25 0,-25 0,25 0,0 0,-25 0,24 0,-24 0,25 0,-25 0,0 0,25 0,0 0,-25 0,25 0,-25 0,0 0</inkml:trace>
  <inkml:trace contextRef="#ctx0" brushRef="#br0" timeOffset="8730">4242 0,'0'0,"0"0,0 0,0 24,0 1,0 0,0 0,-25 0,25-1,-25 26,25-25,-25-25,1 49,24-49,-25 50,25-50,-25 25,0 0,25 0,-25-25,25 0,-24 0,24 0,-25 24,25-24,0 25,-25-25,25 0,-25 0</inkml:trace>
  <inkml:trace contextRef="#ctx0" brushRef="#br0" timeOffset="9660">4391 397,'0'0,"0"0,0 24,0-24,0 25,0-25,0 25,0 0,0-25,0 25,0-25,0 24,0-24,0 25,0 0,0-25,0 25,0-25,0 0</inkml:trace>
</inkml:ink>
</file>

<file path=ppt/ink/ink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24.881"/>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0 172,'0'0,"74"-20,25 20,50 0,25 0,-100 0,-24-20,24 20,26 0,-1 0,-25 0,75 0,-50 0,25 0,0 0,0 0,50 0,-25 0,-100 0,1 0,0 0,-26 0,-24 0,50 0,0 0,-50 0,74 0,-24 0,-26 0,26 0,24 0,50 0,0 0,1 0,-101 0,26 0,-25 0,49 0,-49 0,0 0,0 0,-25 0,24 0,26 0,-50 0,25 0,0 0,-1 0,-24 0,50 0,-25 0,0 0,-1 0,26 0,-25 0,49 0,1 0,-75 0,24 0,26 0,-50 0,25 0,-25 0,49 0,26 0,-26 0,1 0,-25 0,-25 0,50-20,-26 20,1 0,0 0,25 0,49 0,-50 0,-24 0,74 0,1 0,-26 0,-24 0,24 0,0 0,26 0,-26 0,-24 0,24 0,-24 0,24 0,-49 0,0-40,0 40,24 0,-24 0,25 0,-1 0,1 0,-25 0,24 0,-24 0,0 0,0 0,-25 0,24 0,1 0,25 0,-25 0,24 0,26 0,-51 0,51 0,-25 0,-1 0,-24 0,-25 0,25 0,0 0,-1 0,26 0,-25 0,24 0,1 0,49 0,-24 0,-1 0,-24 0,-26 0,1 0,0 0,0 0,24 0,-49 0,50 0,-25 0,24 0,1 0,25 0,24 0,-50 0,-24 0,50 0,-75 0,74 0,-49 0,0 0,-1 0,1 0,-25 0,25 0,25 0,-50 0,74 0,-49 0,24 0,-24 0,0 0,0 0,-25 0,25 0,-1 0,-24 60,50-20,-50-40,0 39,25-39,0 40,-1 0,1-40,-25 39,0-39,0 0,0 0,-25 0,1 0,-26 0,0 0,26 20,-51-20,26 20,-26-20,26 0,24 0,0 0,-49 20,74-20,-25 0,0 0,0 20,25-20,-49 0,24 0,-25 0,50 0,-25 0,-49 0,24 0,1 0,-1 0,0 19,1-19,24 0,0 0,0 0,1 0,24 0,-75 0,75 0,-74 0,49 0,-49 0,-1 0,50 0,-24 0,24 0,0 0,-24 0,24 0,25 0,-50 0,1 0,-1 0,50 0,-25 0,-24 0,-51 0,-73 0,-1 0,50 0,-50 0,1 0,49-19,99-1,-25 20,1 0,49 0,-50 0,50 0,-25 0,25 0,-49 0,49 0,-25-20,-25 20,50 0,-25 0,25 0,-49 0,49 0,-25 0,25 0,-50 0,50 0,-24 0,24 0,-50 0,25 0,0 0,1 0,24 0,49 0,1 0,-1 0,26 0,24 0,50 0,49 0,-24 0,0 0,-50 0,-50 0,-24 0,-26 0,1 0,0 0,0-20,24 20,1 0,0 0,24 0,-24 0,49 0,-49 0,49 0,0 0,-49 0,24 0,-74 0,50 0,-50 0,24 0,26 0,-50 0,50 0,-1 0,26 0,-51 0,51 0,-1 0,-24 0,49 0,-99 0,25 0,0 0,-25 0,49 0,1 0,24 0,1 0,-26 0,1 0,-25 0</inkml:trace>
</inkml:ink>
</file>

<file path=ppt/ink/ink7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8:53.816"/>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FC000"/>
      <inkml:brushProperty name="fitToCurve" value="1"/>
    </inkml:brush>
    <inkml:brush xml:id="br2">
      <inkml:brushProperty name="width" value="0.05292" units="cm"/>
      <inkml:brushProperty name="height" value="0.05292" units="cm"/>
      <inkml:brushProperty name="color" value="#00B050"/>
      <inkml:brushProperty name="fitToCurve" value="1"/>
    </inkml:brush>
  </inkml:definitions>
  <inkml:trace contextRef="#ctx0" brushRef="#br0">570 2133,'0'0,"0"0,0 0,0 0,50 25,-50 0,25-25,-1 25,1-25,-25 25,25-25,0 24,-25-24,0 25,25-25,-25 0,25 0,-25 25,0-25,24 25,1-25,0 25,-25-25,0 24,25-24,0 0,-25 25</inkml:trace>
  <inkml:trace contextRef="#ctx0" brushRef="#br0" timeOffset="1550">868 2034,'0'0,"-25"0,25 0,-49 0,49 0,-50 25,25 25,-25-1,26-24,-26 0,25-25,0 49,1-24,24 0,-25-25,25 25,0 0,-25-25,25 0</inkml:trace>
  <inkml:trace contextRef="#ctx0" brushRef="#br0" timeOffset="2800">446 2084,'0'0,"0"0,25 0,-25 25,25-25,-25 24,25-24,-1 0,-24 25,0 0,25-25,-25 0,25 0,-25 25</inkml:trace>
  <inkml:trace contextRef="#ctx0" brushRef="#br0" timeOffset="3730">942 2282,'0'0,"25"0,0 0,-25 0,25-25,-25 25,25 0,-25-24,0 24,24 0,-24 0,25 24,-25 1,0 0,0 0,0 0,0-1,0 1,0-25,0 25,0-25,0 25,-25-25,25 25,0-25,0 0,-24 0,24 25,0-25,-25 0,25 24,0-24,0 0,25 0,-1 0,26 0,0-49,24 24,-49 25,49 0,25-25,-74 25,-25-25,25 25,0 0,0 0,-1-25,-24 25</inkml:trace>
  <inkml:trace contextRef="#ctx0" brushRef="#br0" timeOffset="5380">2009 1885,'0'0,"0"0,25 0,-25 0,25 0,-25 0,24 25,1-25,25 25,-1 0,-24-25,25 25,-25-1,-1-24,-24 0,25 0,-25 25,0 0,25-25,0 0,-25 0,25 25,-25-25,24 25,1-25,-25 24,25-24,-25 25,25-25</inkml:trace>
  <inkml:trace contextRef="#ctx0" brushRef="#br0" timeOffset="6430">2431 1836,'0'0,"0"0,0 0,-25 0,0 0,25 0,-25 0,25 25,-49-1,49 1,-50 0,25 25,0-50,1 49,24-49,-25 25,25 0,-25 0,25-25,0 24,-25-24,25 0,0 0,0 25,-25-25,25 25,-24-25</inkml:trace>
  <inkml:trace contextRef="#ctx0" brushRef="#br0" timeOffset="7920">2654 2084,'0'0,"0"0,25 0,-25 0,24-25,-24 25,0 0,25 0,0 0,-25 0,25 0,-25 25,0-25,0 0,25 25,-25-25,0 0,0 24,0 1,0-25,24 25,-24-25,0 25,0-25,0 25,0-25,0 24,0-24,0 25,0-25,0 0,0 25,0 0,-24-25,24 0,0 0,-25 25,25-25,0 0,0 0,0 0,25 0,-25 0,0 0,24 0,1-25,0 0,-25 25,25 0,0 0,-25 0,0 0,25 0,-25-25,0 25,24 0,1 0,-25 0,25 0,-25 0,0-25,25 25,-25 0,25 0,-1 0,-24-24,0 24,25 0,-25 0,0 0,25 0</inkml:trace>
  <inkml:trace contextRef="#ctx0" brushRef="#br0" timeOffset="13230">3472 695,'0'0,"25"0,-25 0,25 0,-25 25,25-25,-25 0,25 24,-1 1,1-25,-25 0,25 25,-25-25,25 0,0 0,-25 0,24 25,-24-25,25 0,-25 0,25 25,0-25,-25-25</inkml:trace>
  <inkml:trace contextRef="#ctx0" brushRef="#br0" timeOffset="13970">3869 596,'0'0,"0"0,0 24,0-24,0 25,0 0,-25 0,25 0,-24-1,24 26,-25-25,25 0,0-1,-25-24,25 25,0 0,-25-25,0 0,25 25,-24-25,24 0,-25 25,0-25,25 0,-25 24,25 1,-25-25,25 0,0 0,0 25,-24-25,-1 0,25 25</inkml:trace>
  <inkml:trace contextRef="#ctx0" brushRef="#br0" timeOffset="14990">3944 968,'0'0,"24"-25,1 25,-25 0,50-25,-25-25,-25 50,25 0,-25 0,24 0,1 0,-25 0,0 0,0 25,25-25,-25 0,0 25,0-25,0 25,0 0,-25-25,25 24,0-24,-25 0,25 50,-24-50,24 25,-25-25,25 0,0 25,0-25,0 24,-25-24,25 25,0-25,0 0,0 0,0 0,50-25,-26 25,26-24,-25 24,-25 0,25 0,-1-25,1 25,0 0,-25-25,25 25,0 0,-1 0,1 0,0 0,-25 0</inkml:trace>
  <inkml:trace contextRef="#ctx0" brushRef="#br0" timeOffset="35000">5134 521,'0'0,"25"0,-25 0,25 0,0 0,-25 0,25 0,-25 0,0 25,24-25,1 0,-25 25,50 0,-50-25,25 24,-1 1,1 0,25 0,-50-25,25 25,-1-25,-24 24,25-24,-25 0,0 0,0 25,25-25,0 0,-25 0,0 25,25-25,-25 0</inkml:trace>
  <inkml:trace contextRef="#ctx0" brushRef="#br0" timeOffset="36100">5556 472,'0'0,"-25"0,25 0,0 0,0 0,-49 0,49 24,-25 1,0 0,25 0,-25 0,25-1,-25 1,1 0,24 0,-25 0,25-25,0 24,-25 1,0 0,25-25,0 0,-25 25,25 0,0-25,0 0,0 24,0-24,-24 25</inkml:trace>
  <inkml:trace contextRef="#ctx0" brushRef="#br0" timeOffset="37420">5779 670,'0'0,"0"0,0-25,0 25,25 0,0 0,-25 0,0 0,25 0,-25 25,0 0,0-25,0 25,0-1,0 1,0 0,0-25,0 25,0-25,0 25,0-1,0-24,0 0,0 25,0-25,-25 0,25 0,-25 0,25 0,-25 0,25 0,0 0,0 0,0 0,0 0,0 0,0-25,25 25,0 0,-25 0,0-24,25 24,-25 0,24 0,-24 0,25 0,0 0,0 0,-25 0,25 0,-1 0,-24 0,25 0,-25 0,0 0,25 0,-25 24,25-24,-25 25,0-25,0 25,0 0,0-25,0 25,0-25,-25 0,25 0,-25 0,0 24,-24 1,24-25,-49 0,74 0,-75 0,75 0,-49 0,24 0,-25 0,1 0,49 0,-50 0,25 0,0 0,25 0,0 0,0 0,0 0,50 0,-25 0</inkml:trace>
  <inkml:trace contextRef="#ctx0" brushRef="#br0" timeOffset="39570">6821 298,'0'0,"0"0,25 25,24 0,-49-1,50 1,-25-25,24 50,-24-50,0 25,25-1,-25 1,-25-25,24 25,-24-25,0 0,25 25</inkml:trace>
  <inkml:trace contextRef="#ctx0" brushRef="#br0" timeOffset="40300">7168 199,'0'0,"-24"0,24 24,-25-24,25 25,-25 0,0 25,0-1,0-24,25 25,0-50,-24 49,24-24,-25-25,25 25,0 0,-25-25,25 25,0-25,0 24,0 1</inkml:trace>
  <inkml:trace contextRef="#ctx0" brushRef="#br0" timeOffset="41710">7367 422,'0'-25,"25"25,-25 0,0 0,24 0,1 0,-25 0,25 0,-25 0,0 0,0 25,25-25,-25 0,0 25,0-25,0 0,0 25,0-25,0 24,0 1,0-25,0 25,0-25,0 0,0 25,0-25,0 25,-25-25,25 0,0 24,-25-24,0 0,25 0,-24 0,24 0,-25 0,25 0,0 0,0-24,0 24,0-25,25 25,-25 0,24-25,1 25,-25 0,25 0,-25 0,25 0,-25 0,25 0,-1 0,-24 0,25 0,-25 0,25 0,-25 0,0 0,0 0,25 0,-25 25,0 0,0-25,0 24,0-24,0 25,0-25,0 0,0 25,-25 0,25-25,-25 25,25-25,-25 0,1 0,-1 0,0 24,0-24,0 25,1-25,-1 0,25 0,-25 0,0 0,25 0,-25 0,25 0,-24 0</inkml:trace>
  <inkml:trace contextRef="#ctx0" brushRef="#br0" timeOffset="63830">5506 1414,'25'0,"-25"0,25 0,-25 0,25 0,49 50,-24-25,-25-25,24 49,-24-49,25 25,-26-25,26 0,-25 0,-25 0</inkml:trace>
  <inkml:trace contextRef="#ctx0" brushRef="#br0" timeOffset="64530">5978 1340,'-25'0,"25"0,0 0,0 0,-25 24,25 1,0 0,-25 0,0 0,1 0,-1-25,0 49,0 1,25-50,-25 25,1-25,-1 24,25 1,-25-25,0 0,25 25,-25-25,25 0,-24 25,24 0,-25-25,0 0,25 24,0-24,0 0,0 0,0 0,0 0</inkml:trace>
  <inkml:trace contextRef="#ctx0" brushRef="#br0" timeOffset="65880">5953 1563,'0'0,"0"25,0-25,0 0,0 0,0 0,25 0,-25-25,24 25,-24 0,0 0,25 0,-25 0,0-25,25 25,0 0,-25 0,25 0,-25 0,0 0,0 25,0 0,0-25,0 25,0-1,0 1,0-25,-25 25,0-25,25 0,-25 0,25 0,-25 0,25 25,-24-25,24 0,0 0,0 0,24 0,26 0,-50 0,50-50,-50 50,25 0,-25 0,24 0,-24 0,0 0,0 0,0 0,25 0,-25 25,0 0,0-25,0 25,0-25,0 24,0 1,0-25,0 0,0 25,0-25,-25 0,25 25,-24-25,24 0,-25 25,0-25,25 24,-25-24,25 0,-25 0,0 0,25 0,-24 0,24 0,-50 0,50 0,-25 0,25 0</inkml:trace>
  <inkml:trace contextRef="#ctx0" brushRef="#br1" timeOffset="148050">74 893,'0'0,"25"0,-25-25,50 25,-1 0,26-24,-51 24,51-25,-1 25,-24 0,-1 0,-49 0,50-25,-50 25,50 0,-50 0,24 0,-24 0,25 0,-25 0,25 0,0 0,-25 0,25 0,24 0,-49 0,50 0,-50 0,25 0,-25 0,25 0,-25 0,24 0,1 0,-25 0,25 0,-25 0,25 0,0 0,-25 0,24 0,-24 0,25 0,0 0,0 0,-25 0,49 0,1 0,0 0,-26 0,1-25,0 25,-25 0,25 0,0 0,-1 0,1-25,0 25,25 0,-26 0,1 0,25 0,-1 0,-24 0,-25-24,25 24,0 0,0 0,-25 0,49 0,-24 0,25 0,-1-25,-24 25,25 0,-25 0,-1 0,1-25,0 25,0 0,0 0,-1-25,1 25,0 0,0 0,24 0,1 0,-50 0,50 0,-26 0,26 0,-25 0,0 0,-1 0,1 0,25 0,-25 0,24 0,-24 0,0 0,24 0,1 0,0-25,-25 25,-1 0,-24 0,50-24,-50 24,50 0,-50 0,24 0,26 0,-50 0,50 0,-26 0,26 0,-50-25,50 25,-26 0,-24 0,50 0,-50 0,50-25,-26 25,26 0,-50-25,50 25,24 0,-74 0,50 0,-1 0,-24-25,0 25,0 0,-1-24,1 24,-25 0,50 0,-50 0,25 0,-25 0,24 0,-24 0,25 0,0-25,-25 25,25 0,-25 0,25 0,0 0,-25 0,24 0,-24-25,25 25,-25 0,25 0,-25 0,25 0,-25 0,0-25,25 25,-1 0,1 0,-25 0,25 0,-25 0,25 0,-25 0,25 0,-25 0,24 0,-24-25,0 25,25 0,-25-24,0 24,25 0,0 0,-25 0,0-25,25 25,-25 0,0 0,24 0,-24 25,25-1,-25 26,25-50,-25 50,0-26,25 1,0 25,-25-50,0 25,0-1,0 1,0 0,0 0,24 0,1-25,-25 24,0 1,0 0,0-25,0 25,25 0,-25-1,0 1,0 0,0 0,0-25,25 49,0-24,-25 0,0 0,24 0,-24 24,0-24,0 0,0 0,0-1,25 26,-25-25,25 0,-25-1,0 1,0 25,0-25,25 24,-25-24,0 0,0-25,25 50,-25-50,0 24,0 1,0-25,0 25,0-25,0 25,0 0,0-1,0 1,24-25,-24 50,0-50,0 25,0-25,0 0,0 24,0 1,0-25,25 0,-25 25,0-25,25 0,-25 25,0-25,0 25,0-25,0 24,25-24,-25 0,0 25,0-25,0 25,0 0,0-25,0 0,0 25,0-25,0 0,0 0,0 24,0-24,-25 0,25 25,-25-25,25 0,-25 25,1-25,-1 0,25 0,-25 25,0-25,0 25,25-25,-24 0,-1 0,0 0,0 24,0-24,25 0,-24 0,-1 25,0-25,0 25,0-25,1 0,-1 0,0 0,25 0,-25 0,0 25,1-25,24 0,-25 0,25 0,0 0,-25 0,25 25,-25-25,0 0,1 0,24 24,-50-24,50 0,-50 0,50 25,-24-25,24 0,-25 0,0 25,0-25,25 0,-25 0,0 25,25-25,-24 0,-1 0,0 0,-25 25,50-25,-24 0,24 25,-50-25,50 0,-25 0,-24 0,49 24,-50-24,50 0,-25 0,0 0,1 0,-1 0,-25 0,25 25,1-25,-26 25,25-25,-49 0,74 0,-50 0,1 0,24 25,0-25,0 0,0 0,1 0,-1 25,0-25,0 0,0 0,1 0,-1 0,0 0,-50 24,75-24,-49 25,-1-25,25 0,-24 0,24 0,0 0,25 0,-25 0,1 0,-1 0,25 0,-25 0,0 0,25 0,-25 0,1 0,-1 0,0 0,0 0,0 0,25 0,-24 0,24 0,-25 0,25 0,0 25,-25-25,0 0,25 0,-25 0,25 0,-24 0,-1 0,0 0,0 25,25-25,-25 0,25 0,-24 0,24 0,-25 0,25 25,-25-25,25 0,-25 0,25 0,-25 0,1 0,24 0,-50 0,25 0,25 0,-25 0,0 0,1 0,-1 24,-25-24,25 0,1 0,-1 0,0 0,25 0,-50 0,1 0,49 0,-75 0,51 0,-26 0,50 0,-50 0,26 0,-1 0,0 0,0 0,25 0,-25 0,1 0,24 0,-25 0,0 0,0 0,25 0,-25 0,-24 0,49 0,-50 0,25 25,1-25,-26 0,0 0,26 0,-1 0,0 0,25 0,-25 0,0 0,25 0,-25 0,1 0,-1 0,25 0,-25 0,25 0,-25 0,0 0,25 0,-24 0,24 0,-25 0,25 0,-25 0,0 0,25 0,-25 0,25 0,-24 0,-1 0,25 0,-25 0,25 0,-25 0,25 0,-25 0,1 0,24 0,-25 0,25 0,-25 0,0 0,25 0,-25 0,25 0,-24 0,24 0,-25 0,0 0,25 0,-25 0,25 0,-25 0,1 25,24-25,-25 0,25 0,0 0,0-25,0 0,0 25,0-24,0 24,0-25,0 0,0 25,0-25,0 25,0-25,0 25,0 0,0-24,25-1,-25 25,24 0,-24-25,0 25,0-25,0 0,0 25,25 0,-25-24,0 24,0-25,0 25,0-25,25 25,-25-25,0 25,25 0,-25-25,0 25,0-25,0 25,0-24,0 24,0-25,0 25,25 0,-25-25,0 25,0-25,0 0,0 25,0-24,0-1,0 0,24 25,-24 0,0-25,0 25,0-25,0 1,0 24,0-25,0 25,0 0,0-25,0 25,0-25,0 0,0 25,25 0,-25-24,0 24,0-25,0 25,25-25,-25 0,0 25,0-25,0 25,0-24,0-1,0 25,0-25,0 25,0-25,0 25,0-25,25 25,-25-24,0 24,0-25,0 25,0-25,0 0,0 25,0-25,0 25,0-24,0 24,0-25,0 0,0 25,0-25,0 25,0-25,0 1,0 24,0-25,0 25,0-25,0 25,0-25,0 0,0 25,0-25,0 25,0-24,0-1,0 25,0 0,0-25,0 0,-25 0,25 25,0-24,0 24,0-25,0 25,-25-25,25 0,0 25,0-25,0 25,0 0,0-24,0-1,0 25,0-25,-25 25,25-25,0 25,0-25,0 1,0 24,0-25,0 25,0-25</inkml:trace>
  <inkml:trace contextRef="#ctx0" brushRef="#br2" timeOffset="178006">5085 298,'0'0,"0"0,25 0,-25 0,0 0,24 0,1 0,-25 0,25 0,-25 0,50 0,-50 0,49 0,-24 0,25 0,-26-25,51 25,-75 0,74-25,-24 25,-1 0,26 0,-75 0,74 0,-49 0,25 0,24 0,-24 0,24 0,-49 0,49 0,-49 0,74-25,-74 25,25 0,24 0,-49 0,25 0,-50 0,49 0,-49-24,25 24,25 0,-50 0,49 0,-49 0,25 0,0 0,0-25,24 25,-24-25,25 25,-26 0,26 0,-25 0,24 0,-24-25,25 25,-25 0,24-25,-24 25,0 0,25 0,-50 0,24 0,1-24,0 24,0 0,0 0,-1-25,-24 25,50 0,-25 0,0 0,-1 0,1 0,0-25,0 25,-25 0,25 0,-1 0,-24 0,25 0,0 0,0 0,0 0,-25 0,24 0,1 0,0-25,-25 25,25 0,0 0,-25 0,0 0,0 25,0-25,0 25,0 0,0-1,0 26,0 0,0-50,0 74,0-49,0 25,0-26,0 26,0-25,0 49,0 1,0-51,0 51,0-50,24 49,-24-24,0-1,25 26,-25-51,0 51,0-75,0 25,0-1,0 1,0-25,0 25,0 0,0 0,0-1,0-24,0 25,0-25,0 50,0-50,0 25,0-1,0 1,0-25,0 25,0-25,0 25,0 0,0 0,0-25,25 24,-25 1,0-25,0 25,0-25,0 0,0 25,0 0,0-25,0 0,0 0,0 0,-25 0,0 0</inkml:trace>
  <inkml:trace contextRef="#ctx0" brushRef="#br2" timeOffset="181076">4985 372,'0'0,"0"0,0 0,0 50,0-50,0 74,0-74,0 50,0 0,25-1,-25-24,0 0,0 24,0-24,0 0,0-25,0 25,25-25,-25 25,0-25,0 24,0 1,0 0,0-25,0 25,25 24,-25-49,0 25,25 0,-25 0,0 0,0-25,0 24,0-24,0 25,0 0,25 0,-25-25,0 25,0-25,0 24,0 1,0-25,24 25,-24-25,0 25,0-25,25 0,-25 25,0-1,0-24,0 25,0-25,0 25,0 0,0-25,0 25,0-25,0 25,25-25,-25 24,0 1,0-25,0 25,0-25,0 25,0 0,0-25,0 24,0-24,0 25,0-25,25 0,-25 25,0 0,0-25,0 25,25-25,-25 24,0 1,0-25,0 25,0 0,0 0,0-25,24 24,-24 1,0 0,25-25,-25 0,25 0,-25 0,25 0,-25 0,25 0,24 0,-49 0,25 0,0 0,-25 0,25 0,-25 0,24 0,-24 0,25 0,0 0,-25 0,0 0,25 0,-25 0,25 0,-1 0,-24 0,25 0,-25 0,25 0,-25 0,25 0,0 0,-25 0,24 0,-24 0,50 0,-50 0,25 0,-25 0,25 0,-1 0,-24 0,25 0,0 0,0 0,-25-25,0 25,25 0,-25 0,24 0,-24 0,25 0,-25-25,25 25,0 0,0 0,0 0,-1 0,-24 0,25 0,0-24,-25 24,25 0,-25 0,25 0,-1-25,-24 25,25 0,0 0,0 0,0 0,-25 0,49 0,1 0,-50 0,25-25,24 25,-49 0,50 0,-1-25,-49 25,50 0,-50 0,25-25,0 25,-1 0,-24 0,50 0,0 0,-50 0,24 0,1 0,25-24,-25 24,-1 0,51-25,-75 25,50 0,-50 0,24 0,1 0,0 0,-25 0,0 0,25 0,-25 0,25 0,-25 0,24 0,1 0,25 0,-25 0,-25 0,24 0,1 0,-25 0,25 0,0 0,0 0,-25 0,24 0,-24 0,50 0,-50 0,25 0,-25 0,49 0,-24 0,0 0,-25 0,25 0,0 0,-25 0,49 0,-24 0,0 0,24 0,-49 0,25 0,0 0,0 0,-25 0,25 0,-25 0,24 0,1 0,-25-25,25 25,-25 0,0-25,25 25,-25 0,0 0,25-25</inkml:trace>
</inkml:ink>
</file>

<file path=ppt/ink/ink7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2:32.030"/>
    </inkml:context>
    <inkml:brush xml:id="br0">
      <inkml:brushProperty name="width" value="0.05292" units="cm"/>
      <inkml:brushProperty name="height" value="0.05292" units="cm"/>
      <inkml:brushProperty name="color" value="#FF0000"/>
      <inkml:brushProperty name="fitToCurve" value="1"/>
    </inkml:brush>
    <inkml:brush xml:id="br1">
      <inkml:brushProperty name="width" value="0.05292" units="cm"/>
      <inkml:brushProperty name="height" value="0.05292" units="cm"/>
      <inkml:brushProperty name="color" value="#FFC000"/>
      <inkml:brushProperty name="fitToCurve" value="1"/>
    </inkml:brush>
  </inkml:definitions>
  <inkml:trace contextRef="#ctx0" brushRef="#br0">0 0</inkml:trace>
  <inkml:trace contextRef="#ctx0" brushRef="#br1" timeOffset="84329.27">8434 3795,'0'0</inkml:trace>
</inkml:ink>
</file>

<file path=ppt/ink/ink7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15.31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0,'0'0,"0"0,0 0</inkml:trace>
</inkml:ink>
</file>

<file path=ppt/ink/ink7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7:13.625"/>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50 471,'0'0,"0"0,0 25,0 0,0-25,0 49,0-24,0 25,0-50,0 49,0 1,0-25,0-1,0 1,0-25,0 25,0 0,0-25,0 25,0-25,0 24,0 1,0-25,0 25,0-25</inkml:trace>
  <inkml:trace contextRef="#ctx0" brushRef="#br0" timeOffset="850">50 570,'0'0,"0"0,0-25,25 25,0 0,-25 0,24 0,-24 0,25 0,-25-24,25 24,-25 0,0 0,25 0,-25 0,25 0,-25 0,49 0,-49 0,50-25,-50 25,25 0,-1 0,1-25</inkml:trace>
  <inkml:trace contextRef="#ctx0" brushRef="#br0" timeOffset="2330">0 769,'25'0,"-25"0,0 0,25 0,0 0,-25-25,0 25,25 0,-25 0,0 0,24 0,-24 0,25 0,0 0,-25 0,25 0,-25 0,25-25,-1 25,-24 0,25 0</inkml:trace>
  <inkml:trace contextRef="#ctx0" brushRef="#br0" timeOffset="2980">472 719,'0'0,"0"0,0 0,-25 25,0-25,25 0,-25 0,25 25,0-25,0 0,-25 24,25-24,-24 25,24 0,0-25,0 25,0-25,0 0,0 25,0-1,0-24,0 25,0-25,0 0,24 0,-24 0,25 0,-25 0,25 0,0 0,-25-25,0 25,0-24,25 24,-25-25,0 25,0 0,0-25,0 0,0 25,0-25,0 25,0-24,0 24,0 0,0 0,0 0,-25 0,25 0</inkml:trace>
  <inkml:trace contextRef="#ctx0" brushRef="#br0" timeOffset="3970">670 868,'0'25,"0"-1,0-24,25-24,-25 24,25-25,-25 0,0-25,25 26,-25 24,0-25,0 0,24 25,-24-25,0 0,0 25,0 0,-24 0,24 0,0 0,0 0,0 0,0 25,0-25,24 25,1-25,0 0,-25 25,50-25,-50 0,24 0,1 0,-25 25,0-25,0 24,0-24,0 50,0-50,0 25,0-25,0 25,0-25,0 24,0 1,0-25,0 0,25 0,-25 0,25 0,-25 0,25 0,-25 0,24 0,-24 0,25-25,-25 25</inkml:trace>
  <inkml:trace contextRef="#ctx0" brushRef="#br0" timeOffset="5360">1216 645,'0'0,"0"24,0 1,0 0,0 25,0-26,0 1,0-25,25 50,-25-50,0 25,0-25,0 0,0 24,24-24,-24 0,25 0,0 0,-25 0,25 0,-25 0,25 0,-25 0,24 0,1 0,-25 0,0-24,0 24,25 0,-25-25,0 0,0 25,0-25,25 25,-25-25,0 1,25 24,-25 0,0 24,0-24,0 25,24-25,-24 0,0 0,25 25,-25-25,25 0,0 0,-25 0,25 0,-25 0,25 0,-25 0,0 0,24 0,-24 0,25-25,-25 25,25-25,-25 1,0 24,0 0,0-25,0 25,0-25,0 25,0-50,0 50,0-24,0-1,0 0,-25 25,0 0</inkml:trace>
  <inkml:trace contextRef="#ctx0" brushRef="#br0" timeOffset="7221">2109 669,'0'0,"0"0,0 0,0 0,-25 0,25-24,-25 24,25 0,-25 0,25 0,-24 0,24 0,-25 24,0-24,25 0,0 0,-25 25,25-25,0 0,0 25,0 0,-25-25,25 0,0 25,-24-25,24 24,0 1,0-25,0 25,0-25,0 0,0 25,24-25,-24 0,25 0,-25 0,25 0,-25 0,25 0,-25 0,0 0,25 0,-25-25,0 25,24-25,-24 0,25 25,-25-24,25 24,-25-25,0 25,0-25,0 25,25 0,-25-25,0 25,0-25,0 25,0 0,0 0,0 25,25 0,-25 0,24 0,-24-1,0-24,0 0,25 25,-25-25,25 0,0 0,-25 0,25 0,-25 0,24 0,-24 0,25 0,0 0,-25-25,0 25,25-24,-25 24,0-25,25 0,-1 0,-24 0,0 25,0-24,0-1,0 25,0-25,0 25,0-25,0 25,0 0,0 0,25 0,0-25,0 25,-25 0,0 0,0 0,25 50,-25-25,0-25,0 25,0-25,0 24,0 1,0-25,0 25,0-25,0 25,0 0,24-25,-24 0,25 0,-25 24,25-24,-25 0,25 0,0 0,-25 0,24 0,-24 0,25 0,-25 0,50-24,-50-1,50 25,-26-50,1 25,0 25,0-24,0 24,-25-25,0 0,24 25,-24-25,0 25,0 0,0 0,-24 0,24 0,-25-25,25 25,-25 0,0 0,25 0,-25 0,25 0,-24 0,24 25,-25-25,25 0,0 25,-25 0,0 0,25-25,-25 24,25 1,-25-25,25 25,0-25,0 25,0 0,0-25,0 0,0 0,25 24,25-24,-25 0,24 0,-49 0,25 0,25 0,-50 0,25 0,-25 0,0 0,24-24,1-1,25 0,-25-25,-1 50,1-49,0 24,-25 0,25 0,0 1,-25-26,0 25,0-24,0 49,0-75,0 50,0-24,0 24,-25 0,25-24,-25 24,0-25,25 50,-25-25,25 25,-24 0,24-25,0 1,-25 24,25 0,0 0,-25 0,0 0,25 0,0 24,-25-24,25 25,0 25,-24-25,24 24,0 26,0-75,0 25,0 24,0-24,0 0,49 0,-49-1,25 26,0-50,-25 25,25 24,-25-49,49 50,-49-50,25 50,0-26,-25 1,0 25,25-50,-25 0,0 0</inkml:trace>
  <inkml:trace contextRef="#ctx0" brushRef="#br0" timeOffset="10811">0 1141,'0'0,"25"0,-25 0,25 0,0 0,0 0,24 0,1 0,99 0,-125 0,100 0,25 0,-99 0,99 0,-100 0,100 0,-74 0,73 0,-24 0,-49 0,74 0,-100 0,75 0,-49 0,98 0,-123 0,99 0,24 0,-98 0,74 0,-75 0,50 0,-49 0,49 0,24 0,-123 0,74 0,-49 0,49 0,-74 0,25 0,-26 0,1 0,-25 0,0 0</inkml:trace>
</inkml:ink>
</file>

<file path=ppt/ink/ink7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12:32.910"/>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248 74,'0'0,"25"0,-25-25,0 25,0-24,24 24,-24 0,25 0,-25-25,25 25,-25 0,0 0,25 0,-25 0,25 0,-25 0,24 0,-24 0,25 0,-25 0,0 25,0-1,0-24,0 25,0-25,0 25,0 0,-25-25,25 25,-24-25,24 0,0 24,-25-24,25 0,-25 0,0 0,25 0,0 0,-25 0,25 25,0-25,-24 0,-1 25,25-25,-25 0,25 0,0 0,0 0,0-25,25 25,0 0,-1 0,-24 0,25 0,0 0,-25 0,25 0,-25 0,25 0,-25 0,24 0,-24 25,0-25,0 0,0 25,25-25,-25 0,0 25,0-25,0 24,0 1,0-25,0 25,0-25,0 25,-25-25,25 25,-24-25,24 0,-25 0,25 0,-50 24,50-24,-49 0,24 0,0 0,0 0,-24 0,49 0,-50 0,25 0,25 0,-25 0,1 0,24 0,-25 0,25 0</inkml:trace>
</inkml:ink>
</file>

<file path=ppt/ink/ink7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6:45.38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177 0,'0'0,"0"0,0 0,-25 0,25 0,-25 0,0 0,25 0,-24 0,24 25,0-25,0 25,-25-25,25 0,-25 0,25 25,0-25,0 25,-25-25,25 24,0 1,0-25,0 25,0-25,0 25,0 0,0-25,0 24,0-24,0 25,0-25,0 0,25 0,-25 0,25 0,0 0,-1-25,-24 25,25 0,-25 0,25 0,0 0,-25-24,0 24,25 0,-25-25,0 25,24 0,1 0,-25 0,0 0,25 0,-25-25,0 25,25 0,-25 0,0-25,0 0,25 25,-1 0,-24 0,0 0,0-24,-24 24,24 0,0 0,0-25,-25 25,25 0,0-25,-25 25,25-25,0 25,-25 0,0 0,25 0,0 0,0 25,25-25,-25 25,25-25,-25 0,0 0,0 25,25-25,-25 0,0 24,0 1,0-25,0 0,0 25,25-25,-25 25,0 0,0-25,0 24,0-24,0 25,0-25,0 25,0 0,0-25,0 25,0-25,0 24,0 1,0-25,-25 25,25-25,0 0,-25 25,25-25,-25 25,0-25,25 24,0-24,-24 0,24 0,-25 0,0 0,25 25,-25-25,25 0,0 25,-25-25,25 0,-24 0,-1 0,25 0,-25 0,25 0,-25 0</inkml:trace>
</inkml:ink>
</file>

<file path=ppt/ink/ink7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37.1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0 0</inkml:trace>
</inkml:ink>
</file>

<file path=ppt/ink/ink7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26.923"/>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124 0,'0'0,"-25"24,25 26,-49 0,24 24,25-74,0 50,0-26,0 1,0 0,0-25,0 25,0-25,-25 25,25-25,50 0,-50 0,24 0,1 0,0 0,-25 0,50 0,24-25,-74 25,50-25,-1 25,-24-25</inkml:trace>
  <inkml:trace contextRef="#ctx0" brushRef="#br0" timeOffset="1185">372 198,'0'0,"0"50,0-26,0 26,0-25,0 24,0-49,0 25,0 0,0 0,0-25,-25 25,25 0</inkml:trace>
</inkml:ink>
</file>

<file path=ppt/ink/ink7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30.05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77 273,'0'-25,"0"25,0 25,0-25,-25 25,25-1,0 1,0-25,0 25,0 0,0 0,0-25,0 24,0 1,0 0,0-25,0 0,25 0,-25 0,50 0,0-25,-26 25,1 0,-25 0,25 0,-25 0,0 25,0 0,0 0,-25 24,25-24,-25 25,1-50,24 0,-50 24,0 1,25 0,1-25,24 25,-25-25,25-25,0 25</inkml:trace>
  <inkml:trace contextRef="#ctx0" brushRef="#br0" timeOffset="1784">152 248,'-25'0,"25"-25,50 25,24-25,-24 1,49-26,-25 0,-24 26,-25-1,-1 0,-24 25</inkml:trace>
</inkml:ink>
</file>

<file path=ppt/ink/ink7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34.244"/>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230 5,'-24'0,"-51"0,50 0,0 0,1 50,24-50,0 50,0-50,-25 24,25-24,0 50,0-50,-25 25,25-25,0 49,0-49,0 25,0-25,0 50,0-25,0-25,0 49,0-49,25 25,0 0,-25-25,24 0,1 0,0 25,-25-25,50 0,-50 0,25 0,-25 0,49 0,-49 0,25 0,-25 0,25 0,0 0,-1 0,-24 0,25-25,0 0,-25 0,-25 25,0-25,1 25,24 0,-25 0,0 0,0 0,25-24,-25 24,1 0,-1 0,25 0,-25 0,0 0,0 24,25 1,0-25,0 25,-25-25,25 0,-24 25,24-25</inkml:trace>
</inkml:ink>
</file>

<file path=ppt/ink/ink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5:35.594"/>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297 28,'0'0,"25"0,0 0,25 0,-1 0,1 0,24 0,-24 0,49 0,-49 0,-1 0,1 0,0 0,-1 0,-24 0,25 0,-1 0,1 0,24 0,-74 0,50 0,0 0,-1 0,-49 0,25 0,0 0,0 0,-25 0,24 0,1 0,0 0,-25 0,25 0,0 0,-1 0,1 0,50 0,-50 0,24 0,-49 0,25 0,0 0,0 0,-1 0,1 0,25 0,-50 0,25 0,-1 0,1 20,25-20,-25 0,74 0,-74 0,24 0,-24 0,25 0,-25 0,-25 0,49 0,-24 0,49 0,-74 0,25 0,25 0,-25 0,49 0,-49 0,0 0,-25 0,25 0,49 0,-49 0,0 0,-1 0,1 0,25 0,-25 0,49 0,-49 0,0 0,24 0,-49 0,50 0,-25 0,-25 0,49 0,-24 0,0 0,0 0,0 0,-1 0,26 0,-25 0,24 0,-24 0,-25 0,50 0,-50 0,25 0,-25 0,49 0,1 0,-25 0,-25 0,25 0,-1 0,1 0,-25 0,25 0,25 0,-26 0,1 0,25 0,-25 0,24 0,-49 0,25 0,-25 0,50 0,-50 0,25 0,-25 0,49 0,-49 0,25 0,-25 0,50 21,-26 0,-24-21,50 0,-25 0,0 0,-1 0,-24 0,50 0,-25 0,0 0,-25 21,24-21,1 21,0-21,-25 0,25 21,-25-21,25 0,0 21,-1-21,26 21,-50-21,0 0,-50 0,26 0,-1 0,-25 0,25 0,-49 0,-1 0,-24 0,0 0,-25 0,49 0,1 0,0 0,24 0,25 0,-49 0,-1 0,26 0,-26 0,1 0,24 0,1 0,-26 0,50 0,25 0,-24 0,-1 0,0 0,25 0,-25 0,0 0,-24 0,-1 0,25 0,0 0,-24 0,24 0,-25 0,26 0,-51 0,50 0,1 0,-1 0,0 0,0 0,0 0,25 0,-25 0,1 0,-1 0,25 0,-25 0,0 0,-24 0,24 21,0-21,25 0,-25 0,25 0,-49 0,24 21,0-21,0 0,-24 0,24 0,0 0,0 0,0 0,0 0,25 0,-24 0,-26 0,25 0,-24 0,49 0,-25 0,0 0,0 0,25 0,-25 0,-49 0,0 0,49 0,0 0,-50 0,75 21,-74-21,24 0,1 0,-26 0,1 0,0 0,24 0,-25 0,75 0,-49 0,-1 0,25 0,-24 0,24 0,-49 0,24 0,0 0,-24 0,-1 0,1 0,24 0,-24 0,0 0,49 0,-25 0,0 0,1 0,49 0,-25 0,25 0,-25 0,0 0,1 0</inkml:trace>
</inkml:ink>
</file>

<file path=ppt/ink/ink8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37.53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0,'0'0,"25"0,-25 0,25 0,24 0,-49 0,25 0,0 0,0 0,-25 0,24 0,1 0,0 0,-25 0,25 0,0 0,-1 0,-24 50,-24 0,-26 24,0-24,50-26,-49 51,24-50,25 24,-25-24,0 25,25-50,0 24,0-24,0 25,0 0,0 0,0 24,0-24,0 0,0 0,0-25,0 25,0-25,0 25,0-1,25-24</inkml:trace>
  <inkml:trace contextRef="#ctx0" brushRef="#br0" timeOffset="1440">0 372,'0'-24,"25"-1,0 0,49 0,1 25,-51-25,51-24,-50 49,-1 0,1-25,-25 0,50 25,-1 0</inkml:trace>
</inkml:ink>
</file>

<file path=ppt/ink/ink8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40.9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249 100,'0'0,"-25"0,25-25,0 25,0-25,-50 25,50 0,-24-25,24 0,-25 25,25 0,-25 0,0 0,25 0,-25 0,25 25,-24-25,-1 25,25-25,0 25,0 0,0-1,0-24,0 25,0 0,0-25,25 25,-25-25,24 25,26-1,-50-24,50 0,-50 0,24 25,-24-25,25 25,-25 0,25 0,-25-25,0 49,25-49,-25 25,0-25,0 25,0 0,0-25,-50 49,50-49,-25 0,-24 0,49 0,-25 0,25 0,-25-25,25 1,-25-1,25 0,0 25,0-25,0 25,0-25,0 1,0 24,0-25,0 25,50-25,-25 0,0 25,-1 0,1 0,-25 0,25-25,-25 25,25-24,-25-1,0 0,0 25,0-25,0 0,0 1,0 24,0-25,0 0,0 0,0 25</inkml:trace>
</inkml:ink>
</file>

<file path=ppt/ink/ink8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45.13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75 24,'0'0,"-25"25,25 0,0-25,0 25,25 0,0-1,-25-24,24 25</inkml:trace>
  <inkml:trace contextRef="#ctx0" brushRef="#br0" timeOffset="1272">174 0,'-25'0,"0"0,1 0,24 0,-25 0,25 0,0 24,0 1,0 0,0-25,0 25,0 0,0-1,0-24,25 0,-25 0,49 0,-49 0,25 0,-25 0,50 0,-50 0,24 0,-24 0,50 0,-25 0,-25 0,0-49,0 49,0-25,0 25,0-50,0 50,0 0,-25-24,25 24,0 0,25 0,-25 0,25 24,-1 26,-24-50,0 25,0 0,0-1,0-24,0 25,0 0,0-25,0 25,0-25,0 25,0-1,0 1,0-25,0 25,0 0,0 0,0-25,0 24,0 1,0 0,-24-25,24 25,0-25,-25 25,25-1,-25-24,25 25,-25-25,0 0,25 0,-24 0,-1 0,0 0,25 0,0 0,-25-25,25 1,-49 24,24-50,0 50,25 0,-50-25,50 25</inkml:trace>
</inkml:ink>
</file>

<file path=ppt/ink/ink8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52.707"/>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50 25,'49'0,"-24"-25,25 25,-1 0,1 0,-25 0,24 0,-24 0,-25 0,0 0,-25 25,1-1,24 1,0 0,-25 0,25 0,-25 0,25 49,0-74,0 25,0 24,-25-49,25 25,0 25,-25-25,25-1,-24 26,24-50,0 25,0 0,0-1,0-24,0 25,0-25</inkml:trace>
  <inkml:trace contextRef="#ctx0" brushRef="#br0" timeOffset="1319">248 273,'0'0,"50"-25,-50 25,49 0,-24 0,25 0,-25 0,-1-25,-24 25,25 0,-25-25,25 25,0 0,0 0,-25-24,24 24,1 0,25 0</inkml:trace>
  <inkml:trace contextRef="#ctx0" brushRef="#br0" timeOffset="9767">199 273,'24'-25,"-24"0,25 25,0 0,0 0,0 0,-1 0,1 0,-25-25,0 25</inkml:trace>
  <inkml:trace contextRef="#ctx0" brushRef="#br0" timeOffset="11472">0 298,'0'0,"50"0,-50-25,24 25,26 0,-50-25,25 25,0 0,0 0,-1-25,1 25,0 0</inkml:trace>
</inkml:ink>
</file>

<file path=ppt/ink/ink8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55.771"/>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182 100,'25'-25,"-25"25,0-25,0 0,0 25,0-25,0 25,-25 0,0 0,25 0,-25 0,1 0,-1 0,25 0,-25 0,25 0,0 25,0 0,0 0,-50 0,50-1,0 1,0 0,25-25,25 25,-50-25,25 0,-1 0,1 0,-25 25,25-25,-25 0,0 25,0-25,0 24,0 1,0 0,0-25,0 25,-25 24,0-24,1-25,-1 0,25 0,0-25,0 25,0-24,0-1,0 0,0 25,25-25,-1 0,-24 25,25-24,-25-1,0 25,25-50,25 25,-50 0,0 25,0-24</inkml:trace>
</inkml:ink>
</file>

<file path=ppt/ink/ink8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12T10:45:58.099"/>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103 1,'0'0,"0"0,-50 0,26 0,-1 25,25 0,0-25,0 24,0-24,0 50,0-50,0 25,0-25,0 25,0-1,25-24,-1 25,1-25,0 0,0 0,0-25,-25 25,0-24,0-1,24 25,-24-50,0 50,0-25,0 1,-24 24,24-25,24 25,-24 0,0 25,25-1,-25-24,0 50,25-25,0-25,-25 49,0-24,0 0,0 0,0-25,0 25,0 0,0-1,-25-24,0 25,0 0,1-25,-26 25,25 0</inkml:trace>
</inkml:ink>
</file>

<file path=ppt/ink/ink8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3:58.86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25 471,'24'0,"1"0,-25 0,0 25,0-25,0 24,0 1,0 0,0 0,0 0,0-1,0 1,0 0,0 0,0 25,0-26,0 1,0-25,0 50,0-50,0 25,0-25,0 24,0 1,0-25,25 0,-25 0,0 0,0-25,0 25,0-24,0 24,0-25,0 0,0 0,0-24,0 49,0-50,0 50,0-25,0 25,0-25,0 25,0-25,0 1,0 24,0-25,0 25,0-25,0 0,0 25,0-25,0 25,0-24,0 24,0-25,25 25,-25-25,25 25,-25 0,24 0,-24-25,0 25,25 0,-25 0,0 0,25 0,0-25,-25 25,25 0,-25 25,0-25,0 25,0 0,0-25,0 25,0-1,0 1,0-25,0 25,0-25,0 25,0-25,0 25,0-25,0 24,0-24,-25 0,0 0,25 0,-25 25,25-25,-49 0,49 0,0 25,-25-25,25 0,0 0,0 0,0 0,0 0,25 0,-1 0,-24 0,25 0,-25 0,25 25,0-25,-25 25,0-25,0 0,25 25,-25-25,0 0,0 24,0 1,0-25,0 25,0-25,0 25,0 0,0-25,0 0,0 24,0-24,0 0,0 0,0 25,-25-25,0 0,25 0,-25 0,25 0,-25 0,1 0,-26 0,25 0,0 0,1 0,24 0,-25 0,25 0,-25 0,25 0,0 0,25 0</inkml:trace>
  <inkml:trace contextRef="#ctx0" brushRef="#br0" timeOffset="2920">694 719,'0'0,"0"-25,0 25,0-25,0 25,0 0,0 0,-25 0,25 0,-24 0,-1 0,25 0,-25 0,25 0,-25 0,0 0,25 0,-24 0,-1 0,25 0,-25 25,0-25,25 25,0 0,0-25,-25 0,25 25,0-25,0 24,0 1,0-25,0 25,0-25,0 25,0-25,-24 0,-1 0,25 0,0 0,0 0,0 0,25-25,-25 25,24-25,-24 0,0 25,25-24,0 24,-25-25,0 25,0-25,25 25,-25 0,0-25,0 25,0 0,25-25,-25 25,0 0,24-25</inkml:trace>
  <inkml:trace contextRef="#ctx0" brushRef="#br0" timeOffset="4340">694 669,'0'0,"0"0,-25 0,25 0,0 0,-24 0,-1 0,25 0,0 0,-25 25,25-25,0 0,-25 0,25 25,-25 0,25-25,0 25,-24-25,24 24,0 1,0-25,0 25,0-25,0 25,0-25,0 0,0 0,24 0,1-25,-25 25,0 0,25-25,-25 0,0 25,25 0,-25-24,25 24,-25-25,0 0,24 25,-24 0,0-25,0 25,0 0,25 0,-25 0,0 0,0 25,0-25,0 25,0-25,0 25,25-25,-25 24,0 1,0-25,25 0,-25 0,25 0,-25 0,25 0,-25 0,0 0,0-25,24 25,1 0,-25-24,25 24,-25 0,0 0</inkml:trace>
  <inkml:trace contextRef="#ctx0" brushRef="#br0" timeOffset="6160">1091 644,'0'-24,"0"-1,0 25,25 0,-25-25,0 25,0 0,0 0,-25 0,0 0,25 0,-24 0,24 0,-25 0,25 0,-25 0,0 25,25 0,-25-25,25 24,0-24,-24 25,-1 0,25-25,0 25,0-25,0 25,0-25,0 25,0-25,0 24,0-24,0 25,0-25,0 0,25 0,-25 0,24 0,-24 0,25-25,0 25,-25 0,25-24,0 24,-1 0,-24-25,0 25,25-25,-25 0,50 25,-50-25,0 25,25-25,-25 1,24-1,1 0,0 0,0 0,-25 1,25 24,-25-25,0 25,24-25,-24 0,25 25,-25-25,0 25,25-24,-25 24,0-25,0 0,0 25,0-25,0 25,0 0,0 25,0 0,0 0,0-1,0 1,0 50,0-75,0 49,0-24,0 25,0-26,-25 1,25 25,0-50,0 25,0 0,0-25,0 24,0-24,0 0,0-24,0 24,50-25</inkml:trace>
  <inkml:trace contextRef="#ctx0" brushRef="#br0" timeOffset="7790">1810 322,'0'0,"0"0,-24 0,24 0,-25 0,0 25,0-25,-24 49,49-49,-50 50,25-50,0 25,-24 0,49-25,-50 49,50-49,-25 0,25 25,-24-25,24 0,-25 0,25 25,0 0,0-25,0 24,25-24,-1 25,-24 0,25-25,-25 50,25-50,0 25,0-1,-25-24,49 25,-49-25,25 0,-25 0,25 0,-25-25,0 25,0-24,25 24,-25-25,24 0,-24 25,25-25,0 25,-25-25,25 25,0-25</inkml:trace>
  <inkml:trace contextRef="#ctx0" brushRef="#br0" timeOffset="8710">1885 520,'0'0,"0"0,0 0,0 25,0-25,0 50,0-25,0-1,0 1,0-25,0 25,0 0,0-25,0 0,0 0,0 0,0-25,0 25,0 0,50-50,-26 50,-24-24,0 24,0-25,0 0,25 25,-25-25,25 25,-25 0,0 0,0 25,25 0,-25-25,0 25,25-25,-25 24,24 1,1-25,-25 0,50 25,-25-25,24 0,1 0,-25 0,24 0,-49 0,50 0,-50 0,25-25,-25 25,0-25,0 1,0 24,0-25,0 0,0 0,0 25,0 0,0-25,0 25,0-24,24 24,1 0,-25-25,25 25,0 0,0 0,-1 0,1 0,0-25,-25 25,25 0,-25 0,25 0,-25 0,24 0,-24-25,25 25,0-25,-25 25,25 0,-25 0,25 0,-25 0,24 0,1 0,-25 0,0 25,0-25,0 0,-25 25,25-25,-24 50,24-50,0 24,-25-24,25 25,0 0,-25-25,25 25,0-25,0 25,0-1,0-24,0 25,0 25,25-50,-25 25,0 0,49-1,1 1,-25-25,0 0,0 0,-1 0,-24 0,25-25,-25 1,25-1,0-25,-25 25,0 0,0-24,0 49,0-25,0 25,0-50,0 50,0-24,0 24,0-25,0 25,0-25,0 0,0 25,0 0,0 0,0-25,-25 25,0 0,25 0,0 0,-25 0,25 0,0 0,0 0,0 0,0 25,0 0,0-25,0 25,0-25,0 25,0-25,0 49,0-49,0 25,0-25,0 25,0 0,25-25,0 24,-25-24,0 0,0 25,25-25,-25 25,0-25,0 0,25 0,-25 0,24 0,1 0,-25 0,0 0,25 0,-25 0,25 0,-25 0,25 0,-25-25,0 25,0 0,24-25,-24 25,0 0,0-24,0-1,25 25,-25 0,0-25,0 25,0 0,0-25,0 25,25-25,-25 1,25 24,-25-25,0 25,0-25,25 25,-25-25,0 25,0-25,0 25,0-24,0 24,0-25,0 0,0 25,0 0,0 0,-25 0,25 0,-25 0,25 0,0 25,0-25,0 25,0-25,0 24,0-24,0 25,0-25,0 0,25 0,-25 0,25 0,-1 0,51 0,-50 0,24 0,1 0,-50 0,25 0,-25 25,24-25,-24 25,0-25,0 25,0-1,0-24,0 25,0-25,0 25,0-25,0 25,0 0,0-25,0 24,0-24,25 0,-25 25,0 0,0-25,0 0,25 0,-25 25,0-25,25 0,0 0,-25 0,24-25,-24 0,0 25,0 0,50-49,-50 24,0 0,25 0,0 0,-25 1,0 24,0 0,0-25,0 25,24 0,-24-25,0 0,0 25,0 0,0-25,0 25,0-24,0 24,0 0,0 0,0 0,-24 0,24 0,0 0,-25 0,25 0,0 24,0-24,0 25,0 0,-25-25,25 25,0 0,0-1,0-24,0 25,0-25,0 25,0 0,0-25,0 25,0-25,0 0,0 0,0 24,0-24,25 0,0 0,-25 0,24 0,-24 0,25-24,0 24,-25-25,0 0,0 25,25-25,-25 0,0 1,0-26,0 50,0-50,25 50,-25-24,24-1,-24 0,25-25,-25 50,25-49,-25 49,25-50,-25 50,0-25,0 25,0-24,0 24,0-25,0 0,0 25,0-25,0 25,0-25,0 1,0 24,0 0,-25 0,0 0,25 0,0 0,-25 0,25 0,0 24,-24-24,24 0,0 25,-25-25,25 25,-25 0,25-25,0 25,0-1,0 1,0-25,0 25,0 0,0 0,0-25,0 24,0-24,0 25,0 0,0-25,0 25,0 0,0-1,0 1,0-25,0 25,0 0,0-25,25 25,-25-25,25 0,-25 49,24-49,-24 25,50-25,0 50,-25-26,24 1,1 25,-25-50,24 25,-49-25,25 0,-25 0</inkml:trace>
  <inkml:trace contextRef="#ctx0" brushRef="#br0" timeOffset="14920">1835 471,'0'0,"0"0,0 0,-25 0,25 25,0-1,0-24,0 0,-24 25,24-25,0 25,-25-25,25 0,0 25,0 0,0-25,0 24,0-24,0 25,0 0,0-25,0 0,25 0,-25 0,24 0,-24 0,0 0,25 0,-25 0,0 0,25-25,0 25,-25 0,0 0,0-25,25 25,-25 0,0 0,25 0,-1 0,-24 0,0-24,25 24,-25-25,0 25,0 0,25 0,-25 0,0-25,0 25,25 0,-25 0,25 0,-25 0,0 25,0-25,0 25,24-25,-24 0,0 24,0-24,0 0,25 0,0 0,-25 0,25 0,-25 0,25 0,-25 0,24 0,1 0,-25 0,0 0,25 0,-25 0,25 0,-25 0,25 0,-1 0,-24 0,0 0,25 0,-25 0,25 0,0 0,-25 0,0-24,25 24,-25-25,0 25,0 0,24 0,-24-25,0 25,0 0,0-25,0 25,25 0,-25-25,0 1,0 24,0-25,0 25,0-25,0 0,0 25,0 0,0 0,-25 0,25 0,-24-25,24 25,-25 0,0 0,25 0,-25 0,25 0,-49 0,49 0,0 0,-25 0,25 25,0 0,0-25,0 0,0 0,25 0,-1 0,-24 0,25 0,-25 0,0 0</inkml:trace>
</inkml:ink>
</file>

<file path=ppt/ink/ink8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4:18.942"/>
    </inkml:context>
    <inkml:brush xml:id="br0">
      <inkml:brushProperty name="width" value="0.05292" units="cm"/>
      <inkml:brushProperty name="height" value="0.05292" units="cm"/>
      <inkml:brushProperty name="color" value="#FF0000"/>
      <inkml:brushProperty name="fitToCurve" value="1"/>
    </inkml:brush>
  </inkml:definitions>
  <inkml:trace contextRef="#ctx0" brushRef="#br0">0 207,'0'0,"0"0,25 0,25 0,24 0,25-25,-74 0,99 0,0 1,-74-1,74 0,-99 25,99-25,-75 25,50-25,-49 25,25 0,49 0,-50 0,25 0,-49 0,49 25,-49-25,74 25,0 0,-75-25,75 25,-99-25,25 0,-25 0,24 0,-24 0,0 0,49 0,-74 0,75 0,-75 0,49 0,1 0,24 0,1 0,-51 0,76 0,-51 0,50 0,-49 0,49 0,-74 0,50 0,-1 0,-49 0,24 24,-24-24,25 25,-25-25,24 0,26 0,-26 0,75 0,-99 0,74 25,-49-25,99 0,-100 0,100 0,25 0,-100 0,50 0,-99 0,25 0,-26 0,-24 0,25 0,0 0,-25 0,25 0,-25 0,25 0,-25 0,24 0</inkml:trace>
</inkml:ink>
</file>

<file path=ppt/ink/ink8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7:42.71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0,'0'0,"0"0</inkml:trace>
  <inkml:trace contextRef="#ctx0" brushRef="#br0" timeOffset="19060">3696 520</inkml:trace>
</inkml:ink>
</file>

<file path=ppt/ink/ink8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7:41.55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74 0,'0'0,"0"0,0 25,0-25,0 50,0-26,0 1,0-25,0 50,0 24,-25-74,25 50,0-25,-25 24,25-24,0 0,0 49,0-74,-24 25,24-25,0 25,0 0,0-25,0 24</inkml:trace>
  <inkml:trace contextRef="#ctx0" brushRef="#br0" timeOffset="1830">124 75,'0'0,"0"0,24 0,-24 0,25 0,-25 0,25 0,-25 0,25 0,-25 0,25 0,-25 0,0 0,0 24,0-24,0 0,0 25,0 0,0-25,0 25,0-25,0 25,0-1,0-24,0 0,0 25,-25-25,25 0,0 25,-25-25,25 0,0 0,-25 0,25 0,-25 0,25 25,-24-25,24 0,-25 25,25-25,-25 0,25 0,0 24,0-24,0 25,50 0,-26-25,1 50,0-50,-25 0,25 24,-25-24,25 25,0-25,-25 0,0 0,24 25,-24 0,0-25,25 0,-25 25,25-25,-25 0</inkml:trace>
  <inkml:trace contextRef="#ctx0" brushRef="#br0" timeOffset="4060">645 99,'0'0,"0"0,-25 0,25 0,-25 0,0 0,25 0,-25 0,25 0,0 0,0 0,-24 0,24 25,-25-25,25 25,0-25,0 0,0 25,-25-25,25 0,0 25,0-25,0 24,0 1,0-25,0 25,0-25,25 0,0 0,-25 0,24 0,-24 25,25-25,0 0,-25 25,0-25,0 0,25 0,-25 24,0-24,0 25,25-25,-25 25,0 0,0-25,0 25,0-25,0 24,0 1,0-25,0 0,0 25,0-25,0 0,0 0,-25 25,25-25,-50 0,50 0,-25 0,25 0,-24 0,-1 0,25 0,0 0,-25 0,25 0,0 0,-25 0,0-25</inkml:trace>
  <inkml:trace contextRef="#ctx0" brushRef="#br0" timeOffset="92401">967 149,'0'0,"0"-25,25 25,0-25,-25 25,0 0,24-24,-24 24,25 0,-25 0,0 0,25 0,0 0,-25 0,0 0,0 0,0 0,0 24,0 1,0-25,0 25,0-25,0 25,0-25,0 0,-25 0,25 25,0-25,-25 24,25-24,0 0,-25 0,25 25,0-25,-24 0,24 0,-25 0,25 25,0-25,-25 0,25 25,0-25,0 25,-25-25,25 0,0 0,25 0,-25 0,0 0,25 0,-25 0,25 0,-25-25,0 25,24 0,-24 0,25 0,-25 0,25 0,0 0,-25 0,25 0,-25 0,24 0,-24 25,0-25,0 0,25 24,-25-24,0 25,0 0,0-25,25 0,-25 25,0-25,0 25,0-25,0 0,-25 0,25 24,0-24,-25 0,25 25,0-25,-24 0,24 0,-25 0,0 0,25 0,-25 25,25-25,-25 0,25 0,-24 0,-1 0,25 0,-25 0,25 0,-25 0,0 0,25 0,-24 0,24 0,-25 0,25 0,-25 0</inkml:trace>
</inkml:ink>
</file>

<file path=ppt/ink/ink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5T05:18:28.426"/>
    </inkml:context>
    <inkml:brush xml:id="br0">
      <inkml:brushProperty name="width" value="0.08819" units="cm"/>
      <inkml:brushProperty name="height" value="0.35278" units="cm"/>
      <inkml:brushProperty name="color" value="#FFFF0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0-1,'0'0,"124"0,50 0,-25 0,-24 0,99 0,-50 25,0-25,-50 0,25 0,-74 0,0 0,-51 0,1 0,0 0,0 0,0 0,0 0,0 0,-25 0,24 0,1 0,-25 0,25 0,-25 0,25 0,0 0,0 0,-25 0,50 0,-1 0,26 25,-50-25,49 25,1-25,-25 0,49 50,-74-50,25 0,0 0,-50 0,24 0,51 0,-75 0,50 0,-1 0,1 0,-25 0,0 0,50 0,-26 0,1 0,0 0,-25 0,24 0,-24 0,0 0,0 0,0 0,25 0,-1 0,1 0,-50 0,25 0,0 0,0 0,-25 0,49 0,1 0,-25 0,0 0,0 0,0 0,-25 0,49 0,-24 0,25 0,-50 0,25 0,0 0,0 0,-1 0,26 0,0 0,25 0,-51 0,1 0,0 0,0 0,25 0,24 0,1 0,-50 0,0 0,24 0,1 0,0 0,-25 0,25 0,-1 0,1 0,-50 0,25 0,49 0,-49 0,25 0,-25 0,50 0,-51 0,26 0,-25 0,-25 0,50 0,-50 0,25 0,0 25,-1-25,1 0,-25 0,75 25,-50-25,0 0,-1 0,-24 0,25 0,25 0,-50 25,75-25,-1 25,-24-25,50 0,-1 0,-24 25,24-25,-74 0,25 0,-1 0,-24 0,0 0,-25 0,50 0,0 50,-50-50,24 0,51 0,-50 0,0 0,0 0,49 25,-74-25,100 25,-1-25,-24 0,-1 26,26-26,-75 0,25 0,-26 0,1 0,0 0,0 0,50 0,-50 0,-1 0,1 0,0 0,0 0,25 0,-50 0,49 0,1 0,25 0,-50 0,0 0,-1 0,51 0,-75 0,50 0,-1 0,-49 0,75 0,25 0,-1 0,25 0,-99 0,50 0,-1 0,1 0,-50 0,0 0,0 0,0 0,-25 0,24 0,26 0,-25 0,25 0,24 0,1 0,0 0,-26 0,51 0,-50 0,-1 0,1 0,0 0,-50 0,25 0,0 0,-25 0,24 0,1 0,0 0,25 0,-25 0,24 0,-24 0,0 0,-25 0,25 0,0 0,0 0,-25 0,25 25,-50-25,-75 0,75 0,1 0,-1 0,25 0,-25 0,-25-25,50 25,-50 0,26 0,-26 0,25-26,-50 26,1 0,-26 0,26 0,-26 0,1 0,-1 0,26 0,-1 0,0 0,26 0,49 0,-50 0,25 0,25 0,-50 0,1 0,-1 0,-25 0,25 0,-24 0,24 0,0 0,-24 0,49 0,-25 0,25 0,-49 0,74 0,-50 0,0 0,-49 0,49 0,0 0,-24 0,-1 0,0 0,51 0,-76 0,25 0,26 0,-51 0,26 0,-26 0,-49 0,0 0,0 0,-26 0,-23 0,-51 0,75 0,49 0,-74 0,50 0,-50 0,100 0,-26 0,51 0,-1 0,1 0,-26 0,26 0,49 0,-50 0,0 0,1 0,-1 0,1 0,-1 0,-24 0,74 0,-50 0,0 0,26 0,-1 0,-49 0,74 0,-25 0,-25 0,26 0,-26 0,50 0,-25 0,25 0,-49 0,74 0,-25 0,-25 0,1 0,-1 0,-25 0,1 0,49 0,-75 0,75 0,-24 0,24 0,-50 0,50 0,-24 0,24 0,25 0,-25 0,0 0,0 0,-25 0,25 0,25 0,-49 0,-1 0,0 0,25 0,-49 0,24 0,0 0,1 0,24 0,-25 0,0 0,0 0,26 0,-1 0,0 0,0 0,-50 0,75 0,-24 0,24 0,-25 0,0 0,0 0,25 0,-50 0,50 0,-25 0,25 0,-49 0,49 0,-25 0,25 0,-50 0,50 0,-25 0,-49 0,74 0,-50 0,25 0,0 0,0 0,-25 0,50 0,-24 0,-26 0,50 0,-25 0,0 0,0 0,-25 0,1 0,-1 0,25 0,0 0,0 0,1 0</inkml:trace>
</inkml:ink>
</file>

<file path=ppt/ink/ink90.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7:51.24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0 199,'0'0,"0"0,0 0,25 0,0 0,-25 0,0 0,25 0,-25-25,25 25,-25 0,24 0,1 0,-25 0,25 0,-25 0,50 0,-50 0,24 0,-24 0,25 0,0 0,-25 0,25 0,-25 0,25 0,-1 0,1 0,0 0,-25 0,25 0,0 0,-1 0,1 0,0 0,25 0,-50 0,49 0,-49 0,25 0,0 0,0 0,0 0,-25 0,49 0,-49 0,50 0,-50 0,25 0,-1 0,1 0,0 0,-25 0,25 0,0 0,-25 0,24 0,-24 0,25 0,-25 0,25 0,0 0,-25 0,25 0,-25 0</inkml:trace>
  <inkml:trace contextRef="#ctx0" brushRef="#br0" timeOffset="1240">1042 0,'0'0,"0"0,0 0,0 50,0-50,0 0,0 25,25-25,-25 24,25-24,-25 25,0-25,25 25,-25-25,0 0,0 25,0-25,0 25,0-1,0-24,-25 50,25-50,-25 25,25 0,-25-1,0-24,25 25,0-25,-24 25,24-25,0 25,-25-25,25 25,0-25,0 0,0 24</inkml:trace>
</inkml:ink>
</file>

<file path=ppt/ink/ink91.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7:55.34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273 99,'0'0,"0"0,0 25,0 0,0 0,0 0,0-1,0-24,0 25,0 0,0 0,-25-25,25 25,0-1,0-24,0 25,0-25,0 25,0-25,0 25,0 0,0-25,0 24</inkml:trace>
  <inkml:trace contextRef="#ctx0" brushRef="#br0" timeOffset="1270">0 149,'0'0,"0"-25,25 25,-25 0,49-25,-24 25,0 0,-25-24,50-1,-26 25,1 0,25 0,-50-25,0 25,25 0,-25 0,24 0,1 0,-25 0,25 0,0 0,0 0,-25 0,24 0,-24 0,0 0,25 0,-25 0,25 0,0 0,-25 0,25 0,-25-25,0 25</inkml:trace>
  <inkml:trace contextRef="#ctx0" brushRef="#br0" timeOffset="2990">99 968,'0'0,"0"0,0 24,0-24,0 50,0-50,0 50,-25-26,25 1,-24 0,24-25,0 50,0-50,0 49,-25-24,25-25,0 25,0 0,0-25,0 24,0-24,0 0,0 0,0-24,0-1,0 25</inkml:trace>
  <inkml:trace contextRef="#ctx0" brushRef="#br0" timeOffset="3670">99 992,'0'0,"0"25,25-25,-25 25,25-25,-25 25,0-25,25 49,-25-49,0 50,0-50,0 25,24-25,1 0,-25 0,0 0,0 0,0-25,25 0,-25 25,0-49,25 49,0 0,-25-25,0 25,0-25,0 25,24-50,-24 50,0 0,0 0,0 0,0 0,0 25,0 0,0-25,0 25,0-25,0 49,0-49,0 25,0 0,0 0,0-25,0 25,0-25,0 24,0 1,0 0,0-25,0 25,0 0,0-25,0 24,0-24,0 25,0-25,0 25,0 0,0-25</inkml:trace>
  <inkml:trace contextRef="#ctx0" brushRef="#br0" timeOffset="5310">546 1116,'0'-24,"0"24,0-25,24 25,-24 0,0 0,25-25,-25 25,25-25,-25 25,25-25,-25 1,25 24,-25-25,0 25,0 0,0 0,0 0,0 0,0 25,0-1,0 1,0 25,0-50,0 74,0-49,0 25,0-26,0 1,0 25,0-50,-25 25,25-25</inkml:trace>
</inkml:ink>
</file>

<file path=ppt/ink/ink92.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10.00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25 149,'0'0,"25"0,-25-25,0 25,0-24,25 24,-25 0,0-25,25 25,-1-25,-24 0,0 25,25-25,-25 25,0 0,0 0,0 0,0 0,0 25,0 0,0 0,0 0,0-1,0 1,0 0,0 0,0 0,0-1,0-24,0 25,0-25,0 25,0 0,0-25,0 25</inkml:trace>
  <inkml:trace contextRef="#ctx0" brushRef="#br0" timeOffset="1420">0 397,'0'0,"0"0,25 0,-25 0,25 0,0 0,0 0,-25 0,0-25,24 25,1 0,0 0,0-24,-25 24,25 0,-1 0,-24 0,25 0,-25 0,25 0,0 0,0 0,-25 0</inkml:trace>
</inkml:ink>
</file>

<file path=ppt/ink/ink93.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13.14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26,'0'0,"0"0,0 0,24 0,1 0,-25 0,25-25,25 25,-50 0,24 0,1 0,-25 0,25 0,-25 0,0 0,25 0,-25 0,0 0,0 25,25-25,-25 24,0-24,0 25,0-25,0 25,0-25,0 50,0-50,0 24,0 1,0-25,0 25,-25-25,25 25,0-25,0 25,-25-25,25 24,0-24,0 0,-25 0,0 0,25 25,0-25,-24 0,24 25,0-25,0 25,0-25,-25 0,25 25,0-25,0 0,0 0,0 0,0 0,0 0,0 0,25 0,-25 0,0 0,24 0,1-25,0 25,-25-25,25 25,0 0,-25 0,24 0,-24 0,25 0,-25-25,25 25,-25 0,25 0,-25 0,25 0,-25 0,24 0,1 0,-25 0,25 0,-25 0,25-25</inkml:trace>
</inkml:ink>
</file>

<file path=ppt/ink/ink94.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15.63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75 29,'0'0,"0"0,25 0,-25 0,0 0,24 0,-24 0,25 0,-25 0,25 0,-25-24,0 24,25 0,-25 0,0 0,25 0,-1 0,-24 0,0 0,25 0,-25 24,0 1,0-25,0 25,0 0,0-25,0 25,0-25,0 0,0 24,0-24,-25 25,1-25,24 0,-25 0,25 25,-25-25,25 25,-25-25,0 25,1-25,-1 0,25 24,-25-24,25 0,0 0,0 0,25 0,-25-24,25 24,-25-25,24 25,-24 0,25-25,0 25,-25 0,25 0,0 0,-25-25,0 25,24 0,-24 0,25 0,0 0,-25 0,25 0,-25 0,25 0,-25 0,24 0,1 0,-25 0,0 0,0 25,0-25,0 25,25 0,-25-25,0 24,0-24,0 25,0-25,0 25,-25 0,0-25,25 0,0 25,-24-25,24 0,-25 0,25 24,0-24,-25 0,0 0,0 0,25 0,-49 0,-1 0,50 0,-49 0,24 0,0 0,0 0,25 0,0 0,0 0,-25 0</inkml:trace>
</inkml:ink>
</file>

<file path=ppt/ink/ink95.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18.82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248 0,'-25'0,"25"0,-25 0,25 25,0 0,-49 0,49-1,-25 1,0-25,25 25,-50 49,50-74,-24 25,-1-25,25 50,0-50,0 0,0 0,0 0,0 0,25 0,-25 0,24 0,1 0,0 0,0 0,24 0,-24 0,0-25,25 25,-26 0,1 0,0 0,-25-25,25 25,0 0</inkml:trace>
  <inkml:trace contextRef="#ctx0" brushRef="#br0" timeOffset="790">421 149,'0'0,"0"0,0 0,0 25,0 0,0-1,0 1,0 25,0-50,0 49,0-24,0-25,-24 50,24-50,0 25,0-25,-25 24</inkml:trace>
</inkml:ink>
</file>

<file path=ppt/ink/ink96.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20.95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49 51,'0'0,"0"0,0 25,0-25,0 50,0-26,-25 1,25 0,-24-25,24 25,0-25,0 0,0 0,24 0,-24 0,0 0,25 0,0 0,-25 0,0-25,25 25,-25 0,0 0,25 0,-25 0,0 0,0 0,0 25,0 0,0-25,0 24,0-24,0 25,0 0,0-25,0 25,0-25,0 25,0-25,0 0,0 24,0-24,-25 0,25 25,0-25,0 0,-25 0,0 0,25 0,-25 0,25 25,0-25,-24 0,24 0,0 0,0 0,0 0</inkml:trace>
  <inkml:trace contextRef="#ctx0" brushRef="#br0" timeOffset="1700">124 76,'-25'0,"50"0,-1 0,1 0,-25 0,25 0,0-25,0 25,0-25,-25 25,24 0,1 0,-25 0,0-24,25 24,-25 0,25 0,0 0</inkml:trace>
</inkml:ink>
</file>

<file path=ppt/ink/ink97.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24.46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227 1,'0'0,"0"0,-25 0,0 0,25 0,-25 0,25 0,-25 24,1 1,24-25,0 0,-25 25,25 0,0 0,-25-25,25 24,-25-24,25 0,0 25,0-25,0 25,0 0,-25-25,25 25,0-25,0 24,0 1,0-25,0 25,0-25,0 25,0-25,0 25,0-1,0-24,0 0,25 0,0 0,-25 0,25 0,-25 0,25 25,-25-25,24 0,1 0,-25 0,25 0,-25 0,0 0,25 0,-25 0,25 0,-25 0,0-25,24 25,-24-24,0 24,0-25,0 25,0-25,0 25,0 0,-24 0,24-25,-25 25,25-25,-25 25,25 0,-25 0,0 0,25 0,-24 0,24 0,-25 0,25 0,-25 0,0 0,25 0</inkml:trace>
</inkml:ink>
</file>

<file path=ppt/ink/ink98.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26.74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0 75,'0'0,"0"0,25 0,0 0,-25 0,24 0,1-25,0 25,-25 0,25 0,-25 0,49-25,-24 25,0 0</inkml:trace>
  <inkml:trace contextRef="#ctx0" brushRef="#br0" timeOffset="190">248 25,'0'-25,"0"25,0 0,0 25,0 0,0 0,0 25,0-50,0 24,0 26,0-25,0 0,0 24,-25-24,25 0,0 24,0-49,0 25,0-25,0 25,0 0,0-25,-25 25,25-25,0 24,0-24,0 25,0 0,-24-25</inkml:trace>
  <inkml:trace contextRef="#ctx0" brushRef="#br0" timeOffset="1150">99 422,'0'-25,"0"25,25-24,0 24,0-25,-1 25,1-25,25 25,-25-25,-1 25,-24 0,25-25,-25 25</inkml:trace>
</inkml:ink>
</file>

<file path=ppt/ink/ink99.xml><?xml version="1.0" encoding="utf-8"?>
<inkml:ink xmlns:inkml="http://www.w3.org/2003/InkML">
  <inkml:definitions>
    <inkml:context xml:id="ctx0">
      <inkml:inkSource xml:id="inkSrc0">
        <inkml:traceFormat>
          <inkml:channel name="X" type="integer" max="1366" units="cm"/>
          <inkml:channel name="Y" type="integer" max="768" units="cm"/>
        </inkml:traceFormat>
        <inkml:channelProperties>
          <inkml:channelProperty channel="X" name="resolution" value="28.34025" units="1/cm"/>
          <inkml:channelProperty channel="Y" name="resolution" value="28.33948" units="1/cm"/>
        </inkml:channelProperties>
      </inkml:inkSource>
      <inkml:timestamp xml:id="ts0" timeString="2022-09-04T07:28:29.063"/>
    </inkml:context>
    <inkml:brush xml:id="br0">
      <inkml:brushProperty name="width" value="0.05292" units="cm"/>
      <inkml:brushProperty name="height" value="0.05292" units="cm"/>
      <inkml:brushProperty name="color" value="#002060"/>
      <inkml:brushProperty name="fitToCurve" value="1"/>
    </inkml:brush>
  </inkml:definitions>
  <inkml:trace contextRef="#ctx0" brushRef="#br0">223 154,'0'0,"25"0,-25 0,0 0,0-25,25 0,-25 25,0-25,0 25,0-25,0 0,0 25,0 0,0 0,0-24,0 24,-25 0,25 0,0 0,-25 0,1 0,24 0,-25 0,0 0,0 0,25 0,-25 0,25 0,-25 0,25 0,0 0,-24 0,-1 0,25 0,0 24,-25 1,25-25,0 25,0-25,0 25,0 0,0-25,0 0,0 0,0 25,25-25,0 0,-25 24,24-24,-24 0,0 25,25-25,-25 25,0-25,0 0,50 25,-50-25,25 25,-25-25,25 0,-25 24,24-24,-24 0,0 0,0 25,25-25,-25 0,0 25,25-25,-25 25,0-25,0 25,0-25,0 24,0-24,0 0,0 0,-25 0,-24 0,24 0,0 0,0 25,0-25,25 0,0 0,0 0,0-25,0 25,0-24,0 24,0 0,0-25,0 0,25 25,-25-25,0 25,25 0,-25 0,0-25,25 25,-25-24,25 24,-25-25,24 25,-24 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9C667C-11E8-4423-A821-11261F033300}"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C667C-11E8-4423-A821-11261F033300}"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C667C-11E8-4423-A821-11261F033300}"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49C667C-11E8-4423-A821-11261F033300}"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49C667C-11E8-4423-A821-11261F033300}" type="datetimeFigureOut">
              <a:rPr lang="en-US" smtClean="0"/>
              <a:pPr/>
              <a:t>9/16/2024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49C667C-11E8-4423-A821-11261F033300}"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9C667C-11E8-4423-A821-11261F033300}" type="datetimeFigureOut">
              <a:rPr lang="en-US" smtClean="0"/>
              <a:pPr/>
              <a:t>9/16/2024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9C667C-11E8-4423-A821-11261F033300}" type="datetimeFigureOut">
              <a:rPr lang="en-US" smtClean="0"/>
              <a:pPr/>
              <a:t>9/16/2024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9C667C-11E8-4423-A821-11261F033300}" type="datetimeFigureOut">
              <a:rPr lang="en-US" smtClean="0"/>
              <a:pPr/>
              <a:t>9/16/2024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9C667C-11E8-4423-A821-11261F033300}"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9C667C-11E8-4423-A821-11261F033300}" type="datetimeFigureOut">
              <a:rPr lang="en-US" smtClean="0"/>
              <a:pPr/>
              <a:t>9/16/2024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244697-418B-4DC4-B362-F813146C9DE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9C667C-11E8-4423-A821-11261F033300}" type="datetimeFigureOut">
              <a:rPr lang="en-US" smtClean="0"/>
              <a:pPr/>
              <a:t>9/16/2024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244697-418B-4DC4-B362-F813146C9DE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7" Type="http://schemas.openxmlformats.org/officeDocument/2006/relationships/customXml" Target="../ink/ink143.xml"/><Relationship Id="rId21" Type="http://schemas.openxmlformats.org/officeDocument/2006/relationships/customXml" Target="../ink/ink95.xml"/><Relationship Id="rId42" Type="http://schemas.openxmlformats.org/officeDocument/2006/relationships/image" Target="../media/image110.emf"/><Relationship Id="rId63" Type="http://schemas.openxmlformats.org/officeDocument/2006/relationships/customXml" Target="../ink/ink116.xml"/><Relationship Id="rId84" Type="http://schemas.openxmlformats.org/officeDocument/2006/relationships/image" Target="../media/image131.emf"/><Relationship Id="rId138" Type="http://schemas.openxmlformats.org/officeDocument/2006/relationships/image" Target="../media/image158.emf"/><Relationship Id="rId107" Type="http://schemas.openxmlformats.org/officeDocument/2006/relationships/customXml" Target="../ink/ink138.xml"/><Relationship Id="rId11" Type="http://schemas.openxmlformats.org/officeDocument/2006/relationships/customXml" Target="../ink/ink90.xml"/><Relationship Id="rId32" Type="http://schemas.openxmlformats.org/officeDocument/2006/relationships/image" Target="../media/image105.emf"/><Relationship Id="rId37" Type="http://schemas.openxmlformats.org/officeDocument/2006/relationships/customXml" Target="../ink/ink103.xml"/><Relationship Id="rId53" Type="http://schemas.openxmlformats.org/officeDocument/2006/relationships/customXml" Target="../ink/ink111.xml"/><Relationship Id="rId58" Type="http://schemas.openxmlformats.org/officeDocument/2006/relationships/image" Target="../media/image118.emf"/><Relationship Id="rId74" Type="http://schemas.openxmlformats.org/officeDocument/2006/relationships/image" Target="../media/image126.emf"/><Relationship Id="rId79" Type="http://schemas.openxmlformats.org/officeDocument/2006/relationships/customXml" Target="../ink/ink124.xml"/><Relationship Id="rId102" Type="http://schemas.openxmlformats.org/officeDocument/2006/relationships/image" Target="../media/image140.emf"/><Relationship Id="rId123" Type="http://schemas.openxmlformats.org/officeDocument/2006/relationships/customXml" Target="../ink/ink146.xml"/><Relationship Id="rId128" Type="http://schemas.openxmlformats.org/officeDocument/2006/relationships/image" Target="../media/image153.emf"/><Relationship Id="rId5" Type="http://schemas.openxmlformats.org/officeDocument/2006/relationships/customXml" Target="../ink/ink87.xml"/><Relationship Id="rId90" Type="http://schemas.openxmlformats.org/officeDocument/2006/relationships/image" Target="../media/image134.emf"/><Relationship Id="rId95" Type="http://schemas.openxmlformats.org/officeDocument/2006/relationships/customXml" Target="../ink/ink132.xml"/><Relationship Id="rId22" Type="http://schemas.openxmlformats.org/officeDocument/2006/relationships/image" Target="../media/image100.emf"/><Relationship Id="rId27" Type="http://schemas.openxmlformats.org/officeDocument/2006/relationships/customXml" Target="../ink/ink98.xml"/><Relationship Id="rId43" Type="http://schemas.openxmlformats.org/officeDocument/2006/relationships/customXml" Target="../ink/ink106.xml"/><Relationship Id="rId48" Type="http://schemas.openxmlformats.org/officeDocument/2006/relationships/image" Target="../media/image113.emf"/><Relationship Id="rId64" Type="http://schemas.openxmlformats.org/officeDocument/2006/relationships/image" Target="../media/image121.emf"/><Relationship Id="rId69" Type="http://schemas.openxmlformats.org/officeDocument/2006/relationships/customXml" Target="../ink/ink119.xml"/><Relationship Id="rId113" Type="http://schemas.openxmlformats.org/officeDocument/2006/relationships/customXml" Target="../ink/ink141.xml"/><Relationship Id="rId118" Type="http://schemas.openxmlformats.org/officeDocument/2006/relationships/image" Target="../media/image148.emf"/><Relationship Id="rId134" Type="http://schemas.openxmlformats.org/officeDocument/2006/relationships/image" Target="../media/image156.emf"/><Relationship Id="rId139" Type="http://schemas.openxmlformats.org/officeDocument/2006/relationships/customXml" Target="../ink/ink154.xml"/><Relationship Id="rId80" Type="http://schemas.openxmlformats.org/officeDocument/2006/relationships/image" Target="../media/image129.emf"/><Relationship Id="rId85" Type="http://schemas.openxmlformats.org/officeDocument/2006/relationships/customXml" Target="../ink/ink127.xml"/><Relationship Id="rId12" Type="http://schemas.openxmlformats.org/officeDocument/2006/relationships/image" Target="../media/image95.emf"/><Relationship Id="rId17" Type="http://schemas.openxmlformats.org/officeDocument/2006/relationships/customXml" Target="../ink/ink93.xml"/><Relationship Id="rId33" Type="http://schemas.openxmlformats.org/officeDocument/2006/relationships/customXml" Target="../ink/ink101.xml"/><Relationship Id="rId38" Type="http://schemas.openxmlformats.org/officeDocument/2006/relationships/image" Target="../media/image108.emf"/><Relationship Id="rId59" Type="http://schemas.openxmlformats.org/officeDocument/2006/relationships/customXml" Target="../ink/ink114.xml"/><Relationship Id="rId103" Type="http://schemas.openxmlformats.org/officeDocument/2006/relationships/customXml" Target="../ink/ink136.xml"/><Relationship Id="rId108" Type="http://schemas.openxmlformats.org/officeDocument/2006/relationships/image" Target="../media/image143.emf"/><Relationship Id="rId124" Type="http://schemas.openxmlformats.org/officeDocument/2006/relationships/image" Target="../media/image151.emf"/><Relationship Id="rId129" Type="http://schemas.openxmlformats.org/officeDocument/2006/relationships/customXml" Target="../ink/ink149.xml"/><Relationship Id="rId54" Type="http://schemas.openxmlformats.org/officeDocument/2006/relationships/image" Target="../media/image116.emf"/><Relationship Id="rId70" Type="http://schemas.openxmlformats.org/officeDocument/2006/relationships/image" Target="../media/image124.emf"/><Relationship Id="rId75" Type="http://schemas.openxmlformats.org/officeDocument/2006/relationships/customXml" Target="../ink/ink122.xml"/><Relationship Id="rId91" Type="http://schemas.openxmlformats.org/officeDocument/2006/relationships/customXml" Target="../ink/ink130.xml"/><Relationship Id="rId96" Type="http://schemas.openxmlformats.org/officeDocument/2006/relationships/image" Target="../media/image137.emf"/><Relationship Id="rId140" Type="http://schemas.openxmlformats.org/officeDocument/2006/relationships/image" Target="../media/image159.emf"/><Relationship Id="rId1" Type="http://schemas.openxmlformats.org/officeDocument/2006/relationships/slideLayout" Target="../slideLayouts/slideLayout7.xml"/><Relationship Id="rId6" Type="http://schemas.openxmlformats.org/officeDocument/2006/relationships/image" Target="../media/image92.emf"/><Relationship Id="rId23" Type="http://schemas.openxmlformats.org/officeDocument/2006/relationships/customXml" Target="../ink/ink96.xml"/><Relationship Id="rId28" Type="http://schemas.openxmlformats.org/officeDocument/2006/relationships/image" Target="../media/image103.emf"/><Relationship Id="rId49" Type="http://schemas.openxmlformats.org/officeDocument/2006/relationships/customXml" Target="../ink/ink109.xml"/><Relationship Id="rId114" Type="http://schemas.openxmlformats.org/officeDocument/2006/relationships/image" Target="../media/image146.emf"/><Relationship Id="rId119" Type="http://schemas.openxmlformats.org/officeDocument/2006/relationships/customXml" Target="../ink/ink144.xml"/><Relationship Id="rId44" Type="http://schemas.openxmlformats.org/officeDocument/2006/relationships/image" Target="../media/image111.emf"/><Relationship Id="rId60" Type="http://schemas.openxmlformats.org/officeDocument/2006/relationships/image" Target="../media/image119.emf"/><Relationship Id="rId65" Type="http://schemas.openxmlformats.org/officeDocument/2006/relationships/customXml" Target="../ink/ink117.xml"/><Relationship Id="rId81" Type="http://schemas.openxmlformats.org/officeDocument/2006/relationships/customXml" Target="../ink/ink125.xml"/><Relationship Id="rId86" Type="http://schemas.openxmlformats.org/officeDocument/2006/relationships/image" Target="../media/image132.emf"/><Relationship Id="rId130" Type="http://schemas.openxmlformats.org/officeDocument/2006/relationships/image" Target="../media/image154.emf"/><Relationship Id="rId135" Type="http://schemas.openxmlformats.org/officeDocument/2006/relationships/customXml" Target="../ink/ink152.xml"/><Relationship Id="rId13" Type="http://schemas.openxmlformats.org/officeDocument/2006/relationships/customXml" Target="../ink/ink91.xml"/><Relationship Id="rId18" Type="http://schemas.openxmlformats.org/officeDocument/2006/relationships/image" Target="../media/image98.emf"/><Relationship Id="rId39" Type="http://schemas.openxmlformats.org/officeDocument/2006/relationships/customXml" Target="../ink/ink104.xml"/><Relationship Id="rId109" Type="http://schemas.openxmlformats.org/officeDocument/2006/relationships/customXml" Target="../ink/ink139.xml"/><Relationship Id="rId34" Type="http://schemas.openxmlformats.org/officeDocument/2006/relationships/image" Target="../media/image106.emf"/><Relationship Id="rId50" Type="http://schemas.openxmlformats.org/officeDocument/2006/relationships/image" Target="../media/image114.emf"/><Relationship Id="rId55" Type="http://schemas.openxmlformats.org/officeDocument/2006/relationships/customXml" Target="../ink/ink112.xml"/><Relationship Id="rId76" Type="http://schemas.openxmlformats.org/officeDocument/2006/relationships/image" Target="../media/image127.emf"/><Relationship Id="rId97" Type="http://schemas.openxmlformats.org/officeDocument/2006/relationships/customXml" Target="../ink/ink133.xml"/><Relationship Id="rId104" Type="http://schemas.openxmlformats.org/officeDocument/2006/relationships/image" Target="../media/image141.emf"/><Relationship Id="rId120" Type="http://schemas.openxmlformats.org/officeDocument/2006/relationships/image" Target="../media/image149.emf"/><Relationship Id="rId125" Type="http://schemas.openxmlformats.org/officeDocument/2006/relationships/customXml" Target="../ink/ink147.xml"/><Relationship Id="rId141" Type="http://schemas.openxmlformats.org/officeDocument/2006/relationships/customXml" Target="../ink/ink155.xml"/><Relationship Id="rId7" Type="http://schemas.openxmlformats.org/officeDocument/2006/relationships/customXml" Target="../ink/ink88.xml"/><Relationship Id="rId71" Type="http://schemas.openxmlformats.org/officeDocument/2006/relationships/customXml" Target="../ink/ink120.xml"/><Relationship Id="rId92" Type="http://schemas.openxmlformats.org/officeDocument/2006/relationships/image" Target="../media/image135.emf"/><Relationship Id="rId2" Type="http://schemas.openxmlformats.org/officeDocument/2006/relationships/image" Target="../media/image5.png"/><Relationship Id="rId29" Type="http://schemas.openxmlformats.org/officeDocument/2006/relationships/customXml" Target="../ink/ink99.xml"/><Relationship Id="rId24" Type="http://schemas.openxmlformats.org/officeDocument/2006/relationships/image" Target="../media/image101.emf"/><Relationship Id="rId40" Type="http://schemas.openxmlformats.org/officeDocument/2006/relationships/image" Target="../media/image109.emf"/><Relationship Id="rId45" Type="http://schemas.openxmlformats.org/officeDocument/2006/relationships/customXml" Target="../ink/ink107.xml"/><Relationship Id="rId66" Type="http://schemas.openxmlformats.org/officeDocument/2006/relationships/image" Target="../media/image122.emf"/><Relationship Id="rId87" Type="http://schemas.openxmlformats.org/officeDocument/2006/relationships/customXml" Target="../ink/ink128.xml"/><Relationship Id="rId110" Type="http://schemas.openxmlformats.org/officeDocument/2006/relationships/image" Target="../media/image144.emf"/><Relationship Id="rId115" Type="http://schemas.openxmlformats.org/officeDocument/2006/relationships/customXml" Target="../ink/ink142.xml"/><Relationship Id="rId131" Type="http://schemas.openxmlformats.org/officeDocument/2006/relationships/customXml" Target="../ink/ink150.xml"/><Relationship Id="rId136" Type="http://schemas.openxmlformats.org/officeDocument/2006/relationships/image" Target="../media/image157.emf"/><Relationship Id="rId61" Type="http://schemas.openxmlformats.org/officeDocument/2006/relationships/customXml" Target="../ink/ink115.xml"/><Relationship Id="rId82" Type="http://schemas.openxmlformats.org/officeDocument/2006/relationships/image" Target="../media/image130.emf"/><Relationship Id="rId19" Type="http://schemas.openxmlformats.org/officeDocument/2006/relationships/customXml" Target="../ink/ink94.xml"/><Relationship Id="rId14" Type="http://schemas.openxmlformats.org/officeDocument/2006/relationships/image" Target="../media/image96.emf"/><Relationship Id="rId30" Type="http://schemas.openxmlformats.org/officeDocument/2006/relationships/image" Target="../media/image104.emf"/><Relationship Id="rId35" Type="http://schemas.openxmlformats.org/officeDocument/2006/relationships/customXml" Target="../ink/ink102.xml"/><Relationship Id="rId56" Type="http://schemas.openxmlformats.org/officeDocument/2006/relationships/image" Target="../media/image117.emf"/><Relationship Id="rId77" Type="http://schemas.openxmlformats.org/officeDocument/2006/relationships/customXml" Target="../ink/ink123.xml"/><Relationship Id="rId100" Type="http://schemas.openxmlformats.org/officeDocument/2006/relationships/image" Target="../media/image139.emf"/><Relationship Id="rId105" Type="http://schemas.openxmlformats.org/officeDocument/2006/relationships/customXml" Target="../ink/ink137.xml"/><Relationship Id="rId126" Type="http://schemas.openxmlformats.org/officeDocument/2006/relationships/image" Target="../media/image152.emf"/><Relationship Id="rId8" Type="http://schemas.openxmlformats.org/officeDocument/2006/relationships/image" Target="../media/image93.emf"/><Relationship Id="rId51" Type="http://schemas.openxmlformats.org/officeDocument/2006/relationships/customXml" Target="../ink/ink110.xml"/><Relationship Id="rId72" Type="http://schemas.openxmlformats.org/officeDocument/2006/relationships/image" Target="../media/image125.emf"/><Relationship Id="rId93" Type="http://schemas.openxmlformats.org/officeDocument/2006/relationships/customXml" Target="../ink/ink131.xml"/><Relationship Id="rId98" Type="http://schemas.openxmlformats.org/officeDocument/2006/relationships/image" Target="../media/image138.emf"/><Relationship Id="rId121" Type="http://schemas.openxmlformats.org/officeDocument/2006/relationships/customXml" Target="../ink/ink145.xml"/><Relationship Id="rId142" Type="http://schemas.openxmlformats.org/officeDocument/2006/relationships/image" Target="../media/image160.emf"/><Relationship Id="rId3" Type="http://schemas.openxmlformats.org/officeDocument/2006/relationships/customXml" Target="../ink/ink86.xml"/><Relationship Id="rId25" Type="http://schemas.openxmlformats.org/officeDocument/2006/relationships/customXml" Target="../ink/ink97.xml"/><Relationship Id="rId46" Type="http://schemas.openxmlformats.org/officeDocument/2006/relationships/image" Target="../media/image112.emf"/><Relationship Id="rId67" Type="http://schemas.openxmlformats.org/officeDocument/2006/relationships/customXml" Target="../ink/ink118.xml"/><Relationship Id="rId116" Type="http://schemas.openxmlformats.org/officeDocument/2006/relationships/image" Target="../media/image147.emf"/><Relationship Id="rId137" Type="http://schemas.openxmlformats.org/officeDocument/2006/relationships/customXml" Target="../ink/ink153.xml"/><Relationship Id="rId20" Type="http://schemas.openxmlformats.org/officeDocument/2006/relationships/image" Target="../media/image99.emf"/><Relationship Id="rId41" Type="http://schemas.openxmlformats.org/officeDocument/2006/relationships/customXml" Target="../ink/ink105.xml"/><Relationship Id="rId62" Type="http://schemas.openxmlformats.org/officeDocument/2006/relationships/image" Target="../media/image120.emf"/><Relationship Id="rId83" Type="http://schemas.openxmlformats.org/officeDocument/2006/relationships/customXml" Target="../ink/ink126.xml"/><Relationship Id="rId88" Type="http://schemas.openxmlformats.org/officeDocument/2006/relationships/image" Target="../media/image133.emf"/><Relationship Id="rId111" Type="http://schemas.openxmlformats.org/officeDocument/2006/relationships/customXml" Target="../ink/ink140.xml"/><Relationship Id="rId132" Type="http://schemas.openxmlformats.org/officeDocument/2006/relationships/image" Target="../media/image155.emf"/><Relationship Id="rId15" Type="http://schemas.openxmlformats.org/officeDocument/2006/relationships/customXml" Target="../ink/ink92.xml"/><Relationship Id="rId36" Type="http://schemas.openxmlformats.org/officeDocument/2006/relationships/image" Target="../media/image107.emf"/><Relationship Id="rId57" Type="http://schemas.openxmlformats.org/officeDocument/2006/relationships/customXml" Target="../ink/ink113.xml"/><Relationship Id="rId106" Type="http://schemas.openxmlformats.org/officeDocument/2006/relationships/image" Target="../media/image142.emf"/><Relationship Id="rId127" Type="http://schemas.openxmlformats.org/officeDocument/2006/relationships/customXml" Target="../ink/ink148.xml"/><Relationship Id="rId10" Type="http://schemas.openxmlformats.org/officeDocument/2006/relationships/image" Target="../media/image94.emf"/><Relationship Id="rId31" Type="http://schemas.openxmlformats.org/officeDocument/2006/relationships/customXml" Target="../ink/ink100.xml"/><Relationship Id="rId52" Type="http://schemas.openxmlformats.org/officeDocument/2006/relationships/image" Target="../media/image115.emf"/><Relationship Id="rId73" Type="http://schemas.openxmlformats.org/officeDocument/2006/relationships/customXml" Target="../ink/ink121.xml"/><Relationship Id="rId78" Type="http://schemas.openxmlformats.org/officeDocument/2006/relationships/image" Target="../media/image128.emf"/><Relationship Id="rId94" Type="http://schemas.openxmlformats.org/officeDocument/2006/relationships/image" Target="../media/image136.emf"/><Relationship Id="rId99" Type="http://schemas.openxmlformats.org/officeDocument/2006/relationships/customXml" Target="../ink/ink134.xml"/><Relationship Id="rId101" Type="http://schemas.openxmlformats.org/officeDocument/2006/relationships/customXml" Target="../ink/ink135.xml"/><Relationship Id="rId122" Type="http://schemas.openxmlformats.org/officeDocument/2006/relationships/image" Target="../media/image150.emf"/><Relationship Id="rId4" Type="http://schemas.openxmlformats.org/officeDocument/2006/relationships/image" Target="../media/image91.emf"/><Relationship Id="rId9" Type="http://schemas.openxmlformats.org/officeDocument/2006/relationships/customXml" Target="../ink/ink89.xml"/><Relationship Id="rId26" Type="http://schemas.openxmlformats.org/officeDocument/2006/relationships/image" Target="../media/image102.emf"/><Relationship Id="rId47" Type="http://schemas.openxmlformats.org/officeDocument/2006/relationships/customXml" Target="../ink/ink108.xml"/><Relationship Id="rId68" Type="http://schemas.openxmlformats.org/officeDocument/2006/relationships/image" Target="../media/image123.emf"/><Relationship Id="rId89" Type="http://schemas.openxmlformats.org/officeDocument/2006/relationships/customXml" Target="../ink/ink129.xml"/><Relationship Id="rId112" Type="http://schemas.openxmlformats.org/officeDocument/2006/relationships/image" Target="../media/image145.emf"/><Relationship Id="rId133" Type="http://schemas.openxmlformats.org/officeDocument/2006/relationships/customXml" Target="../ink/ink151.xml"/><Relationship Id="rId16" Type="http://schemas.openxmlformats.org/officeDocument/2006/relationships/image" Target="../media/image97.emf"/></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customXml" Target="../ink/ink159.xml"/><Relationship Id="rId13" Type="http://schemas.openxmlformats.org/officeDocument/2006/relationships/image" Target="../media/image167.emf"/><Relationship Id="rId18" Type="http://schemas.openxmlformats.org/officeDocument/2006/relationships/customXml" Target="../ink/ink164.xml"/><Relationship Id="rId3" Type="http://schemas.openxmlformats.org/officeDocument/2006/relationships/image" Target="../media/image162.emf"/><Relationship Id="rId7" Type="http://schemas.openxmlformats.org/officeDocument/2006/relationships/image" Target="../media/image164.emf"/><Relationship Id="rId12" Type="http://schemas.openxmlformats.org/officeDocument/2006/relationships/customXml" Target="../ink/ink161.xml"/><Relationship Id="rId17" Type="http://schemas.openxmlformats.org/officeDocument/2006/relationships/image" Target="../media/image169.emf"/><Relationship Id="rId2" Type="http://schemas.openxmlformats.org/officeDocument/2006/relationships/customXml" Target="../ink/ink156.xml"/><Relationship Id="rId16" Type="http://schemas.openxmlformats.org/officeDocument/2006/relationships/customXml" Target="../ink/ink163.xml"/><Relationship Id="rId1" Type="http://schemas.openxmlformats.org/officeDocument/2006/relationships/slideLayout" Target="../slideLayouts/slideLayout2.xml"/><Relationship Id="rId6" Type="http://schemas.openxmlformats.org/officeDocument/2006/relationships/customXml" Target="../ink/ink158.xml"/><Relationship Id="rId11" Type="http://schemas.openxmlformats.org/officeDocument/2006/relationships/image" Target="../media/image166.emf"/><Relationship Id="rId5" Type="http://schemas.openxmlformats.org/officeDocument/2006/relationships/image" Target="../media/image163.emf"/><Relationship Id="rId15" Type="http://schemas.openxmlformats.org/officeDocument/2006/relationships/image" Target="../media/image168.emf"/><Relationship Id="rId10" Type="http://schemas.openxmlformats.org/officeDocument/2006/relationships/customXml" Target="../ink/ink160.xml"/><Relationship Id="rId19" Type="http://schemas.openxmlformats.org/officeDocument/2006/relationships/image" Target="../media/image170.emf"/><Relationship Id="rId4" Type="http://schemas.openxmlformats.org/officeDocument/2006/relationships/customXml" Target="../ink/ink157.xml"/><Relationship Id="rId9" Type="http://schemas.openxmlformats.org/officeDocument/2006/relationships/image" Target="../media/image165.emf"/><Relationship Id="rId14" Type="http://schemas.openxmlformats.org/officeDocument/2006/relationships/customXml" Target="../ink/ink162.xml"/></Relationships>
</file>

<file path=ppt/slides/_rels/slide14.xml.rels><?xml version="1.0" encoding="UTF-8" standalone="yes"?>
<Relationships xmlns="http://schemas.openxmlformats.org/package/2006/relationships"><Relationship Id="rId8" Type="http://schemas.openxmlformats.org/officeDocument/2006/relationships/customXml" Target="../ink/ink168.xml"/><Relationship Id="rId13" Type="http://schemas.openxmlformats.org/officeDocument/2006/relationships/image" Target="../media/image176.emf"/><Relationship Id="rId3" Type="http://schemas.openxmlformats.org/officeDocument/2006/relationships/image" Target="../media/image171.emf"/><Relationship Id="rId7" Type="http://schemas.openxmlformats.org/officeDocument/2006/relationships/image" Target="../media/image173.emf"/><Relationship Id="rId12" Type="http://schemas.openxmlformats.org/officeDocument/2006/relationships/customXml" Target="../ink/ink170.xml"/><Relationship Id="rId2" Type="http://schemas.openxmlformats.org/officeDocument/2006/relationships/customXml" Target="../ink/ink165.xml"/><Relationship Id="rId1" Type="http://schemas.openxmlformats.org/officeDocument/2006/relationships/slideLayout" Target="../slideLayouts/slideLayout2.xml"/><Relationship Id="rId6" Type="http://schemas.openxmlformats.org/officeDocument/2006/relationships/customXml" Target="../ink/ink167.xml"/><Relationship Id="rId11" Type="http://schemas.openxmlformats.org/officeDocument/2006/relationships/image" Target="../media/image175.emf"/><Relationship Id="rId5" Type="http://schemas.openxmlformats.org/officeDocument/2006/relationships/image" Target="../media/image172.emf"/><Relationship Id="rId10" Type="http://schemas.openxmlformats.org/officeDocument/2006/relationships/customXml" Target="../ink/ink169.xml"/><Relationship Id="rId4" Type="http://schemas.openxmlformats.org/officeDocument/2006/relationships/customXml" Target="../ink/ink166.xml"/><Relationship Id="rId9" Type="http://schemas.openxmlformats.org/officeDocument/2006/relationships/image" Target="../media/image174.emf"/></Relationships>
</file>

<file path=ppt/slides/_rels/slide15.xml.rels><?xml version="1.0" encoding="UTF-8" standalone="yes"?>
<Relationships xmlns="http://schemas.openxmlformats.org/package/2006/relationships"><Relationship Id="rId13" Type="http://schemas.openxmlformats.org/officeDocument/2006/relationships/customXml" Target="../ink/ink176.xml"/><Relationship Id="rId18" Type="http://schemas.openxmlformats.org/officeDocument/2006/relationships/image" Target="../media/image185.emf"/><Relationship Id="rId26" Type="http://schemas.openxmlformats.org/officeDocument/2006/relationships/image" Target="../media/image189.emf"/><Relationship Id="rId39" Type="http://schemas.openxmlformats.org/officeDocument/2006/relationships/customXml" Target="../ink/ink189.xml"/><Relationship Id="rId21" Type="http://schemas.openxmlformats.org/officeDocument/2006/relationships/customXml" Target="../ink/ink180.xml"/><Relationship Id="rId34" Type="http://schemas.openxmlformats.org/officeDocument/2006/relationships/image" Target="../media/image193.emf"/><Relationship Id="rId42" Type="http://schemas.openxmlformats.org/officeDocument/2006/relationships/image" Target="../media/image197.emf"/><Relationship Id="rId7" Type="http://schemas.openxmlformats.org/officeDocument/2006/relationships/customXml" Target="../ink/ink173.xml"/><Relationship Id="rId2" Type="http://schemas.openxmlformats.org/officeDocument/2006/relationships/image" Target="../media/image7.png"/><Relationship Id="rId16" Type="http://schemas.openxmlformats.org/officeDocument/2006/relationships/image" Target="../media/image184.emf"/><Relationship Id="rId20" Type="http://schemas.openxmlformats.org/officeDocument/2006/relationships/image" Target="../media/image186.emf"/><Relationship Id="rId29" Type="http://schemas.openxmlformats.org/officeDocument/2006/relationships/customXml" Target="../ink/ink184.xml"/><Relationship Id="rId41" Type="http://schemas.openxmlformats.org/officeDocument/2006/relationships/customXml" Target="../ink/ink190.xml"/><Relationship Id="rId1" Type="http://schemas.openxmlformats.org/officeDocument/2006/relationships/slideLayout" Target="../slideLayouts/slideLayout2.xml"/><Relationship Id="rId6" Type="http://schemas.openxmlformats.org/officeDocument/2006/relationships/image" Target="../media/image179.emf"/><Relationship Id="rId11" Type="http://schemas.openxmlformats.org/officeDocument/2006/relationships/customXml" Target="../ink/ink175.xml"/><Relationship Id="rId24" Type="http://schemas.openxmlformats.org/officeDocument/2006/relationships/image" Target="../media/image188.emf"/><Relationship Id="rId32" Type="http://schemas.openxmlformats.org/officeDocument/2006/relationships/image" Target="../media/image192.emf"/><Relationship Id="rId37" Type="http://schemas.openxmlformats.org/officeDocument/2006/relationships/customXml" Target="../ink/ink188.xml"/><Relationship Id="rId40" Type="http://schemas.openxmlformats.org/officeDocument/2006/relationships/image" Target="../media/image196.emf"/><Relationship Id="rId5" Type="http://schemas.openxmlformats.org/officeDocument/2006/relationships/customXml" Target="../ink/ink172.xml"/><Relationship Id="rId15" Type="http://schemas.openxmlformats.org/officeDocument/2006/relationships/customXml" Target="../ink/ink177.xml"/><Relationship Id="rId23" Type="http://schemas.openxmlformats.org/officeDocument/2006/relationships/customXml" Target="../ink/ink181.xml"/><Relationship Id="rId28" Type="http://schemas.openxmlformats.org/officeDocument/2006/relationships/image" Target="../media/image190.emf"/><Relationship Id="rId36" Type="http://schemas.openxmlformats.org/officeDocument/2006/relationships/image" Target="../media/image194.emf"/><Relationship Id="rId10" Type="http://schemas.openxmlformats.org/officeDocument/2006/relationships/image" Target="../media/image181.emf"/><Relationship Id="rId19" Type="http://schemas.openxmlformats.org/officeDocument/2006/relationships/customXml" Target="../ink/ink179.xml"/><Relationship Id="rId31" Type="http://schemas.openxmlformats.org/officeDocument/2006/relationships/customXml" Target="../ink/ink185.xml"/><Relationship Id="rId4" Type="http://schemas.openxmlformats.org/officeDocument/2006/relationships/image" Target="../media/image178.emf"/><Relationship Id="rId9" Type="http://schemas.openxmlformats.org/officeDocument/2006/relationships/customXml" Target="../ink/ink174.xml"/><Relationship Id="rId14" Type="http://schemas.openxmlformats.org/officeDocument/2006/relationships/image" Target="../media/image183.emf"/><Relationship Id="rId22" Type="http://schemas.openxmlformats.org/officeDocument/2006/relationships/image" Target="../media/image187.emf"/><Relationship Id="rId27" Type="http://schemas.openxmlformats.org/officeDocument/2006/relationships/customXml" Target="../ink/ink183.xml"/><Relationship Id="rId30" Type="http://schemas.openxmlformats.org/officeDocument/2006/relationships/image" Target="../media/image191.emf"/><Relationship Id="rId35" Type="http://schemas.openxmlformats.org/officeDocument/2006/relationships/customXml" Target="../ink/ink187.xml"/><Relationship Id="rId8" Type="http://schemas.openxmlformats.org/officeDocument/2006/relationships/image" Target="../media/image180.emf"/><Relationship Id="rId3" Type="http://schemas.openxmlformats.org/officeDocument/2006/relationships/customXml" Target="../ink/ink171.xml"/><Relationship Id="rId12" Type="http://schemas.openxmlformats.org/officeDocument/2006/relationships/image" Target="../media/image182.emf"/><Relationship Id="rId17" Type="http://schemas.openxmlformats.org/officeDocument/2006/relationships/customXml" Target="../ink/ink178.xml"/><Relationship Id="rId25" Type="http://schemas.openxmlformats.org/officeDocument/2006/relationships/customXml" Target="../ink/ink182.xml"/><Relationship Id="rId33" Type="http://schemas.openxmlformats.org/officeDocument/2006/relationships/customXml" Target="../ink/ink186.xml"/><Relationship Id="rId38" Type="http://schemas.openxmlformats.org/officeDocument/2006/relationships/image" Target="../media/image195.emf"/></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17" Type="http://schemas.openxmlformats.org/officeDocument/2006/relationships/image" Target="../media/image256.emf"/><Relationship Id="rId21" Type="http://schemas.openxmlformats.org/officeDocument/2006/relationships/image" Target="../media/image208.emf"/><Relationship Id="rId42" Type="http://schemas.openxmlformats.org/officeDocument/2006/relationships/customXml" Target="../ink/ink211.xml"/><Relationship Id="rId63" Type="http://schemas.openxmlformats.org/officeDocument/2006/relationships/image" Target="../media/image229.emf"/><Relationship Id="rId84" Type="http://schemas.openxmlformats.org/officeDocument/2006/relationships/customXml" Target="../ink/ink232.xml"/><Relationship Id="rId138" Type="http://schemas.openxmlformats.org/officeDocument/2006/relationships/customXml" Target="../ink/ink259.xml"/><Relationship Id="rId159" Type="http://schemas.openxmlformats.org/officeDocument/2006/relationships/image" Target="../media/image168.emf"/><Relationship Id="rId170" Type="http://schemas.openxmlformats.org/officeDocument/2006/relationships/customXml" Target="../ink/ink275.xml"/><Relationship Id="rId191" Type="http://schemas.openxmlformats.org/officeDocument/2006/relationships/image" Target="../media/image292.emf"/><Relationship Id="rId205" Type="http://schemas.openxmlformats.org/officeDocument/2006/relationships/image" Target="../media/image299.emf"/><Relationship Id="rId107" Type="http://schemas.openxmlformats.org/officeDocument/2006/relationships/image" Target="../media/image251.emf"/><Relationship Id="rId11" Type="http://schemas.openxmlformats.org/officeDocument/2006/relationships/image" Target="../media/image203.emf"/><Relationship Id="rId32" Type="http://schemas.openxmlformats.org/officeDocument/2006/relationships/customXml" Target="../ink/ink206.xml"/><Relationship Id="rId53" Type="http://schemas.openxmlformats.org/officeDocument/2006/relationships/image" Target="../media/image224.emf"/><Relationship Id="rId74" Type="http://schemas.openxmlformats.org/officeDocument/2006/relationships/customXml" Target="../ink/ink227.xml"/><Relationship Id="rId128" Type="http://schemas.openxmlformats.org/officeDocument/2006/relationships/customXml" Target="../ink/ink254.xml"/><Relationship Id="rId149" Type="http://schemas.openxmlformats.org/officeDocument/2006/relationships/image" Target="../media/image272.emf"/><Relationship Id="rId5" Type="http://schemas.openxmlformats.org/officeDocument/2006/relationships/image" Target="../media/image200.emf"/><Relationship Id="rId95" Type="http://schemas.openxmlformats.org/officeDocument/2006/relationships/image" Target="../media/image245.emf"/><Relationship Id="rId160" Type="http://schemas.openxmlformats.org/officeDocument/2006/relationships/customXml" Target="../ink/ink270.xml"/><Relationship Id="rId181" Type="http://schemas.openxmlformats.org/officeDocument/2006/relationships/image" Target="../media/image287.emf"/><Relationship Id="rId216" Type="http://schemas.openxmlformats.org/officeDocument/2006/relationships/customXml" Target="../ink/ink298.xml"/><Relationship Id="rId22" Type="http://schemas.openxmlformats.org/officeDocument/2006/relationships/customXml" Target="../ink/ink201.xml"/><Relationship Id="rId43" Type="http://schemas.openxmlformats.org/officeDocument/2006/relationships/image" Target="../media/image219.emf"/><Relationship Id="rId64" Type="http://schemas.openxmlformats.org/officeDocument/2006/relationships/customXml" Target="../ink/ink222.xml"/><Relationship Id="rId118" Type="http://schemas.openxmlformats.org/officeDocument/2006/relationships/customXml" Target="../ink/ink249.xml"/><Relationship Id="rId139" Type="http://schemas.openxmlformats.org/officeDocument/2006/relationships/image" Target="../media/image267.emf"/><Relationship Id="rId85" Type="http://schemas.openxmlformats.org/officeDocument/2006/relationships/image" Target="../media/image240.emf"/><Relationship Id="rId150" Type="http://schemas.openxmlformats.org/officeDocument/2006/relationships/customXml" Target="../ink/ink265.xml"/><Relationship Id="rId171" Type="http://schemas.openxmlformats.org/officeDocument/2006/relationships/image" Target="../media/image282.emf"/><Relationship Id="rId192" Type="http://schemas.openxmlformats.org/officeDocument/2006/relationships/customXml" Target="../ink/ink286.xml"/><Relationship Id="rId206" Type="http://schemas.openxmlformats.org/officeDocument/2006/relationships/customXml" Target="../ink/ink293.xml"/><Relationship Id="rId12" Type="http://schemas.openxmlformats.org/officeDocument/2006/relationships/customXml" Target="../ink/ink196.xml"/><Relationship Id="rId33" Type="http://schemas.openxmlformats.org/officeDocument/2006/relationships/image" Target="../media/image214.emf"/><Relationship Id="rId108" Type="http://schemas.openxmlformats.org/officeDocument/2006/relationships/customXml" Target="../ink/ink244.xml"/><Relationship Id="rId129" Type="http://schemas.openxmlformats.org/officeDocument/2006/relationships/image" Target="../media/image262.emf"/><Relationship Id="rId54" Type="http://schemas.openxmlformats.org/officeDocument/2006/relationships/customXml" Target="../ink/ink217.xml"/><Relationship Id="rId75" Type="http://schemas.openxmlformats.org/officeDocument/2006/relationships/image" Target="../media/image235.emf"/><Relationship Id="rId96" Type="http://schemas.openxmlformats.org/officeDocument/2006/relationships/customXml" Target="../ink/ink238.xml"/><Relationship Id="rId140" Type="http://schemas.openxmlformats.org/officeDocument/2006/relationships/customXml" Target="../ink/ink260.xml"/><Relationship Id="rId161" Type="http://schemas.openxmlformats.org/officeDocument/2006/relationships/image" Target="../media/image277.emf"/><Relationship Id="rId182" Type="http://schemas.openxmlformats.org/officeDocument/2006/relationships/customXml" Target="../ink/ink281.xml"/><Relationship Id="rId217" Type="http://schemas.openxmlformats.org/officeDocument/2006/relationships/image" Target="../media/image305.emf"/><Relationship Id="rId6" Type="http://schemas.openxmlformats.org/officeDocument/2006/relationships/customXml" Target="../ink/ink193.xml"/><Relationship Id="rId23" Type="http://schemas.openxmlformats.org/officeDocument/2006/relationships/image" Target="../media/image209.emf"/><Relationship Id="rId119" Type="http://schemas.openxmlformats.org/officeDocument/2006/relationships/image" Target="../media/image257.emf"/><Relationship Id="rId44" Type="http://schemas.openxmlformats.org/officeDocument/2006/relationships/customXml" Target="../ink/ink212.xml"/><Relationship Id="rId65" Type="http://schemas.openxmlformats.org/officeDocument/2006/relationships/image" Target="../media/image230.emf"/><Relationship Id="rId86" Type="http://schemas.openxmlformats.org/officeDocument/2006/relationships/customXml" Target="../ink/ink233.xml"/><Relationship Id="rId130" Type="http://schemas.openxmlformats.org/officeDocument/2006/relationships/customXml" Target="../ink/ink255.xml"/><Relationship Id="rId151" Type="http://schemas.openxmlformats.org/officeDocument/2006/relationships/image" Target="../media/image273.emf"/><Relationship Id="rId172" Type="http://schemas.openxmlformats.org/officeDocument/2006/relationships/customXml" Target="../ink/ink276.xml"/><Relationship Id="rId193" Type="http://schemas.openxmlformats.org/officeDocument/2006/relationships/image" Target="../media/image293.emf"/><Relationship Id="rId207" Type="http://schemas.openxmlformats.org/officeDocument/2006/relationships/image" Target="../media/image300.emf"/><Relationship Id="rId13" Type="http://schemas.openxmlformats.org/officeDocument/2006/relationships/image" Target="../media/image204.emf"/><Relationship Id="rId109" Type="http://schemas.openxmlformats.org/officeDocument/2006/relationships/image" Target="../media/image252.emf"/><Relationship Id="rId34" Type="http://schemas.openxmlformats.org/officeDocument/2006/relationships/customXml" Target="../ink/ink207.xml"/><Relationship Id="rId55" Type="http://schemas.openxmlformats.org/officeDocument/2006/relationships/image" Target="../media/image225.emf"/><Relationship Id="rId76" Type="http://schemas.openxmlformats.org/officeDocument/2006/relationships/customXml" Target="../ink/ink228.xml"/><Relationship Id="rId97" Type="http://schemas.openxmlformats.org/officeDocument/2006/relationships/image" Target="../media/image246.emf"/><Relationship Id="rId120" Type="http://schemas.openxmlformats.org/officeDocument/2006/relationships/customXml" Target="../ink/ink250.xml"/><Relationship Id="rId141" Type="http://schemas.openxmlformats.org/officeDocument/2006/relationships/image" Target="../media/image268.emf"/><Relationship Id="rId7" Type="http://schemas.openxmlformats.org/officeDocument/2006/relationships/image" Target="../media/image201.emf"/><Relationship Id="rId162" Type="http://schemas.openxmlformats.org/officeDocument/2006/relationships/customXml" Target="../ink/ink271.xml"/><Relationship Id="rId183" Type="http://schemas.openxmlformats.org/officeDocument/2006/relationships/image" Target="../media/image288.emf"/><Relationship Id="rId24" Type="http://schemas.openxmlformats.org/officeDocument/2006/relationships/customXml" Target="../ink/ink202.xml"/><Relationship Id="rId45" Type="http://schemas.openxmlformats.org/officeDocument/2006/relationships/image" Target="../media/image220.emf"/><Relationship Id="rId66" Type="http://schemas.openxmlformats.org/officeDocument/2006/relationships/customXml" Target="../ink/ink223.xml"/><Relationship Id="rId87" Type="http://schemas.openxmlformats.org/officeDocument/2006/relationships/image" Target="../media/image241.emf"/><Relationship Id="rId110" Type="http://schemas.openxmlformats.org/officeDocument/2006/relationships/customXml" Target="../ink/ink245.xml"/><Relationship Id="rId131" Type="http://schemas.openxmlformats.org/officeDocument/2006/relationships/image" Target="../media/image263.emf"/><Relationship Id="rId152" Type="http://schemas.openxmlformats.org/officeDocument/2006/relationships/customXml" Target="../ink/ink266.xml"/><Relationship Id="rId173" Type="http://schemas.openxmlformats.org/officeDocument/2006/relationships/image" Target="../media/image283.emf"/><Relationship Id="rId194" Type="http://schemas.openxmlformats.org/officeDocument/2006/relationships/customXml" Target="../ink/ink287.xml"/><Relationship Id="rId208" Type="http://schemas.openxmlformats.org/officeDocument/2006/relationships/customXml" Target="../ink/ink294.xml"/><Relationship Id="rId14" Type="http://schemas.openxmlformats.org/officeDocument/2006/relationships/customXml" Target="../ink/ink197.xml"/><Relationship Id="rId30" Type="http://schemas.openxmlformats.org/officeDocument/2006/relationships/customXml" Target="../ink/ink205.xml"/><Relationship Id="rId35" Type="http://schemas.openxmlformats.org/officeDocument/2006/relationships/image" Target="../media/image215.emf"/><Relationship Id="rId56" Type="http://schemas.openxmlformats.org/officeDocument/2006/relationships/customXml" Target="../ink/ink218.xml"/><Relationship Id="rId77" Type="http://schemas.openxmlformats.org/officeDocument/2006/relationships/image" Target="../media/image236.emf"/><Relationship Id="rId100" Type="http://schemas.openxmlformats.org/officeDocument/2006/relationships/customXml" Target="../ink/ink240.xml"/><Relationship Id="rId105" Type="http://schemas.openxmlformats.org/officeDocument/2006/relationships/image" Target="../media/image250.emf"/><Relationship Id="rId126" Type="http://schemas.openxmlformats.org/officeDocument/2006/relationships/customXml" Target="../ink/ink253.xml"/><Relationship Id="rId147" Type="http://schemas.openxmlformats.org/officeDocument/2006/relationships/image" Target="../media/image271.emf"/><Relationship Id="rId168" Type="http://schemas.openxmlformats.org/officeDocument/2006/relationships/customXml" Target="../ink/ink274.xml"/><Relationship Id="rId8" Type="http://schemas.openxmlformats.org/officeDocument/2006/relationships/customXml" Target="../ink/ink194.xml"/><Relationship Id="rId51" Type="http://schemas.openxmlformats.org/officeDocument/2006/relationships/image" Target="../media/image223.emf"/><Relationship Id="rId72" Type="http://schemas.openxmlformats.org/officeDocument/2006/relationships/customXml" Target="../ink/ink226.xml"/><Relationship Id="rId93" Type="http://schemas.openxmlformats.org/officeDocument/2006/relationships/image" Target="../media/image244.emf"/><Relationship Id="rId98" Type="http://schemas.openxmlformats.org/officeDocument/2006/relationships/customXml" Target="../ink/ink239.xml"/><Relationship Id="rId121" Type="http://schemas.openxmlformats.org/officeDocument/2006/relationships/image" Target="../media/image258.emf"/><Relationship Id="rId142" Type="http://schemas.openxmlformats.org/officeDocument/2006/relationships/customXml" Target="../ink/ink261.xml"/><Relationship Id="rId163" Type="http://schemas.openxmlformats.org/officeDocument/2006/relationships/image" Target="../media/image278.emf"/><Relationship Id="rId184" Type="http://schemas.openxmlformats.org/officeDocument/2006/relationships/customXml" Target="../ink/ink282.xml"/><Relationship Id="rId189" Type="http://schemas.openxmlformats.org/officeDocument/2006/relationships/image" Target="../media/image291.emf"/><Relationship Id="rId3" Type="http://schemas.openxmlformats.org/officeDocument/2006/relationships/image" Target="../media/image199.emf"/><Relationship Id="rId214" Type="http://schemas.openxmlformats.org/officeDocument/2006/relationships/customXml" Target="../ink/ink297.xml"/><Relationship Id="rId25" Type="http://schemas.openxmlformats.org/officeDocument/2006/relationships/image" Target="../media/image210.emf"/><Relationship Id="rId46" Type="http://schemas.openxmlformats.org/officeDocument/2006/relationships/customXml" Target="../ink/ink213.xml"/><Relationship Id="rId67" Type="http://schemas.openxmlformats.org/officeDocument/2006/relationships/image" Target="../media/image231.emf"/><Relationship Id="rId116" Type="http://schemas.openxmlformats.org/officeDocument/2006/relationships/customXml" Target="../ink/ink248.xml"/><Relationship Id="rId137" Type="http://schemas.openxmlformats.org/officeDocument/2006/relationships/image" Target="../media/image266.emf"/><Relationship Id="rId158" Type="http://schemas.openxmlformats.org/officeDocument/2006/relationships/customXml" Target="../ink/ink269.xml"/><Relationship Id="rId20" Type="http://schemas.openxmlformats.org/officeDocument/2006/relationships/customXml" Target="../ink/ink200.xml"/><Relationship Id="rId41" Type="http://schemas.openxmlformats.org/officeDocument/2006/relationships/image" Target="../media/image218.emf"/><Relationship Id="rId62" Type="http://schemas.openxmlformats.org/officeDocument/2006/relationships/customXml" Target="../ink/ink221.xml"/><Relationship Id="rId83" Type="http://schemas.openxmlformats.org/officeDocument/2006/relationships/image" Target="../media/image239.emf"/><Relationship Id="rId88" Type="http://schemas.openxmlformats.org/officeDocument/2006/relationships/customXml" Target="../ink/ink234.xml"/><Relationship Id="rId111" Type="http://schemas.openxmlformats.org/officeDocument/2006/relationships/image" Target="../media/image253.emf"/><Relationship Id="rId132" Type="http://schemas.openxmlformats.org/officeDocument/2006/relationships/customXml" Target="../ink/ink256.xml"/><Relationship Id="rId153" Type="http://schemas.openxmlformats.org/officeDocument/2006/relationships/image" Target="../media/image274.emf"/><Relationship Id="rId174" Type="http://schemas.openxmlformats.org/officeDocument/2006/relationships/customXml" Target="../ink/ink277.xml"/><Relationship Id="rId179" Type="http://schemas.openxmlformats.org/officeDocument/2006/relationships/image" Target="../media/image286.emf"/><Relationship Id="rId195" Type="http://schemas.openxmlformats.org/officeDocument/2006/relationships/image" Target="../media/image294.emf"/><Relationship Id="rId209" Type="http://schemas.openxmlformats.org/officeDocument/2006/relationships/image" Target="../media/image301.emf"/><Relationship Id="rId190" Type="http://schemas.openxmlformats.org/officeDocument/2006/relationships/customXml" Target="../ink/ink285.xml"/><Relationship Id="rId204" Type="http://schemas.openxmlformats.org/officeDocument/2006/relationships/customXml" Target="../ink/ink292.xml"/><Relationship Id="rId15" Type="http://schemas.openxmlformats.org/officeDocument/2006/relationships/image" Target="../media/image205.emf"/><Relationship Id="rId36" Type="http://schemas.openxmlformats.org/officeDocument/2006/relationships/customXml" Target="../ink/ink208.xml"/><Relationship Id="rId57" Type="http://schemas.openxmlformats.org/officeDocument/2006/relationships/image" Target="../media/image226.emf"/><Relationship Id="rId106" Type="http://schemas.openxmlformats.org/officeDocument/2006/relationships/customXml" Target="../ink/ink243.xml"/><Relationship Id="rId127" Type="http://schemas.openxmlformats.org/officeDocument/2006/relationships/image" Target="../media/image261.emf"/><Relationship Id="rId10" Type="http://schemas.openxmlformats.org/officeDocument/2006/relationships/customXml" Target="../ink/ink195.xml"/><Relationship Id="rId31" Type="http://schemas.openxmlformats.org/officeDocument/2006/relationships/image" Target="../media/image213.emf"/><Relationship Id="rId52" Type="http://schemas.openxmlformats.org/officeDocument/2006/relationships/customXml" Target="../ink/ink216.xml"/><Relationship Id="rId73" Type="http://schemas.openxmlformats.org/officeDocument/2006/relationships/image" Target="../media/image234.emf"/><Relationship Id="rId78" Type="http://schemas.openxmlformats.org/officeDocument/2006/relationships/customXml" Target="../ink/ink229.xml"/><Relationship Id="rId94" Type="http://schemas.openxmlformats.org/officeDocument/2006/relationships/customXml" Target="../ink/ink237.xml"/><Relationship Id="rId99" Type="http://schemas.openxmlformats.org/officeDocument/2006/relationships/image" Target="../media/image247.emf"/><Relationship Id="rId101" Type="http://schemas.openxmlformats.org/officeDocument/2006/relationships/image" Target="../media/image248.emf"/><Relationship Id="rId122" Type="http://schemas.openxmlformats.org/officeDocument/2006/relationships/customXml" Target="../ink/ink251.xml"/><Relationship Id="rId143" Type="http://schemas.openxmlformats.org/officeDocument/2006/relationships/image" Target="../media/image269.emf"/><Relationship Id="rId148" Type="http://schemas.openxmlformats.org/officeDocument/2006/relationships/customXml" Target="../ink/ink264.xml"/><Relationship Id="rId164" Type="http://schemas.openxmlformats.org/officeDocument/2006/relationships/customXml" Target="../ink/ink272.xml"/><Relationship Id="rId169" Type="http://schemas.openxmlformats.org/officeDocument/2006/relationships/image" Target="../media/image281.emf"/><Relationship Id="rId185" Type="http://schemas.openxmlformats.org/officeDocument/2006/relationships/image" Target="../media/image289.emf"/><Relationship Id="rId4" Type="http://schemas.openxmlformats.org/officeDocument/2006/relationships/customXml" Target="../ink/ink192.xml"/><Relationship Id="rId9" Type="http://schemas.openxmlformats.org/officeDocument/2006/relationships/image" Target="../media/image202.emf"/><Relationship Id="rId180" Type="http://schemas.openxmlformats.org/officeDocument/2006/relationships/customXml" Target="../ink/ink280.xml"/><Relationship Id="rId210" Type="http://schemas.openxmlformats.org/officeDocument/2006/relationships/customXml" Target="../ink/ink295.xml"/><Relationship Id="rId215" Type="http://schemas.openxmlformats.org/officeDocument/2006/relationships/image" Target="../media/image304.emf"/><Relationship Id="rId26" Type="http://schemas.openxmlformats.org/officeDocument/2006/relationships/customXml" Target="../ink/ink203.xml"/><Relationship Id="rId47" Type="http://schemas.openxmlformats.org/officeDocument/2006/relationships/image" Target="../media/image221.emf"/><Relationship Id="rId68" Type="http://schemas.openxmlformats.org/officeDocument/2006/relationships/customXml" Target="../ink/ink224.xml"/><Relationship Id="rId89" Type="http://schemas.openxmlformats.org/officeDocument/2006/relationships/image" Target="../media/image242.emf"/><Relationship Id="rId112" Type="http://schemas.openxmlformats.org/officeDocument/2006/relationships/customXml" Target="../ink/ink246.xml"/><Relationship Id="rId133" Type="http://schemas.openxmlformats.org/officeDocument/2006/relationships/image" Target="../media/image264.emf"/><Relationship Id="rId154" Type="http://schemas.openxmlformats.org/officeDocument/2006/relationships/customXml" Target="../ink/ink267.xml"/><Relationship Id="rId175" Type="http://schemas.openxmlformats.org/officeDocument/2006/relationships/image" Target="../media/image284.emf"/><Relationship Id="rId196" Type="http://schemas.openxmlformats.org/officeDocument/2006/relationships/customXml" Target="../ink/ink288.xml"/><Relationship Id="rId200" Type="http://schemas.openxmlformats.org/officeDocument/2006/relationships/customXml" Target="../ink/ink290.xml"/><Relationship Id="rId16" Type="http://schemas.openxmlformats.org/officeDocument/2006/relationships/customXml" Target="../ink/ink198.xml"/><Relationship Id="rId37" Type="http://schemas.openxmlformats.org/officeDocument/2006/relationships/image" Target="../media/image216.emf"/><Relationship Id="rId58" Type="http://schemas.openxmlformats.org/officeDocument/2006/relationships/customXml" Target="../ink/ink219.xml"/><Relationship Id="rId79" Type="http://schemas.openxmlformats.org/officeDocument/2006/relationships/image" Target="../media/image237.emf"/><Relationship Id="rId102" Type="http://schemas.openxmlformats.org/officeDocument/2006/relationships/customXml" Target="../ink/ink241.xml"/><Relationship Id="rId123" Type="http://schemas.openxmlformats.org/officeDocument/2006/relationships/image" Target="../media/image259.emf"/><Relationship Id="rId144" Type="http://schemas.openxmlformats.org/officeDocument/2006/relationships/customXml" Target="../ink/ink262.xml"/><Relationship Id="rId90" Type="http://schemas.openxmlformats.org/officeDocument/2006/relationships/customXml" Target="../ink/ink235.xml"/><Relationship Id="rId165" Type="http://schemas.openxmlformats.org/officeDocument/2006/relationships/image" Target="../media/image279.emf"/><Relationship Id="rId186" Type="http://schemas.openxmlformats.org/officeDocument/2006/relationships/customXml" Target="../ink/ink283.xml"/><Relationship Id="rId211" Type="http://schemas.openxmlformats.org/officeDocument/2006/relationships/image" Target="../media/image302.emf"/><Relationship Id="rId27" Type="http://schemas.openxmlformats.org/officeDocument/2006/relationships/image" Target="../media/image211.emf"/><Relationship Id="rId48" Type="http://schemas.openxmlformats.org/officeDocument/2006/relationships/customXml" Target="../ink/ink214.xml"/><Relationship Id="rId69" Type="http://schemas.openxmlformats.org/officeDocument/2006/relationships/image" Target="../media/image232.emf"/><Relationship Id="rId113" Type="http://schemas.openxmlformats.org/officeDocument/2006/relationships/image" Target="../media/image254.emf"/><Relationship Id="rId134" Type="http://schemas.openxmlformats.org/officeDocument/2006/relationships/customXml" Target="../ink/ink257.xml"/><Relationship Id="rId80" Type="http://schemas.openxmlformats.org/officeDocument/2006/relationships/customXml" Target="../ink/ink230.xml"/><Relationship Id="rId155" Type="http://schemas.openxmlformats.org/officeDocument/2006/relationships/image" Target="../media/image275.emf"/><Relationship Id="rId176" Type="http://schemas.openxmlformats.org/officeDocument/2006/relationships/customXml" Target="../ink/ink278.xml"/><Relationship Id="rId197" Type="http://schemas.openxmlformats.org/officeDocument/2006/relationships/image" Target="../media/image295.emf"/><Relationship Id="rId201" Type="http://schemas.openxmlformats.org/officeDocument/2006/relationships/image" Target="../media/image297.emf"/><Relationship Id="rId17" Type="http://schemas.openxmlformats.org/officeDocument/2006/relationships/image" Target="../media/image206.emf"/><Relationship Id="rId38" Type="http://schemas.openxmlformats.org/officeDocument/2006/relationships/customXml" Target="../ink/ink209.xml"/><Relationship Id="rId59" Type="http://schemas.openxmlformats.org/officeDocument/2006/relationships/image" Target="../media/image227.emf"/><Relationship Id="rId103" Type="http://schemas.openxmlformats.org/officeDocument/2006/relationships/image" Target="../media/image249.emf"/><Relationship Id="rId124" Type="http://schemas.openxmlformats.org/officeDocument/2006/relationships/customXml" Target="../ink/ink252.xml"/><Relationship Id="rId70" Type="http://schemas.openxmlformats.org/officeDocument/2006/relationships/customXml" Target="../ink/ink225.xml"/><Relationship Id="rId91" Type="http://schemas.openxmlformats.org/officeDocument/2006/relationships/image" Target="../media/image243.emf"/><Relationship Id="rId145" Type="http://schemas.openxmlformats.org/officeDocument/2006/relationships/image" Target="../media/image270.emf"/><Relationship Id="rId166" Type="http://schemas.openxmlformats.org/officeDocument/2006/relationships/customXml" Target="../ink/ink273.xml"/><Relationship Id="rId187" Type="http://schemas.openxmlformats.org/officeDocument/2006/relationships/image" Target="../media/image290.emf"/><Relationship Id="rId1" Type="http://schemas.openxmlformats.org/officeDocument/2006/relationships/slideLayout" Target="../slideLayouts/slideLayout7.xml"/><Relationship Id="rId212" Type="http://schemas.openxmlformats.org/officeDocument/2006/relationships/customXml" Target="../ink/ink296.xml"/><Relationship Id="rId28" Type="http://schemas.openxmlformats.org/officeDocument/2006/relationships/customXml" Target="../ink/ink204.xml"/><Relationship Id="rId49" Type="http://schemas.openxmlformats.org/officeDocument/2006/relationships/image" Target="../media/image222.emf"/><Relationship Id="rId114" Type="http://schemas.openxmlformats.org/officeDocument/2006/relationships/customXml" Target="../ink/ink247.xml"/><Relationship Id="rId60" Type="http://schemas.openxmlformats.org/officeDocument/2006/relationships/customXml" Target="../ink/ink220.xml"/><Relationship Id="rId81" Type="http://schemas.openxmlformats.org/officeDocument/2006/relationships/image" Target="../media/image238.emf"/><Relationship Id="rId135" Type="http://schemas.openxmlformats.org/officeDocument/2006/relationships/image" Target="../media/image265.emf"/><Relationship Id="rId156" Type="http://schemas.openxmlformats.org/officeDocument/2006/relationships/customXml" Target="../ink/ink268.xml"/><Relationship Id="rId177" Type="http://schemas.openxmlformats.org/officeDocument/2006/relationships/image" Target="../media/image285.emf"/><Relationship Id="rId198" Type="http://schemas.openxmlformats.org/officeDocument/2006/relationships/customXml" Target="../ink/ink289.xml"/><Relationship Id="rId202" Type="http://schemas.openxmlformats.org/officeDocument/2006/relationships/customXml" Target="../ink/ink291.xml"/><Relationship Id="rId18" Type="http://schemas.openxmlformats.org/officeDocument/2006/relationships/customXml" Target="../ink/ink199.xml"/><Relationship Id="rId39" Type="http://schemas.openxmlformats.org/officeDocument/2006/relationships/image" Target="../media/image217.emf"/><Relationship Id="rId50" Type="http://schemas.openxmlformats.org/officeDocument/2006/relationships/customXml" Target="../ink/ink215.xml"/><Relationship Id="rId104" Type="http://schemas.openxmlformats.org/officeDocument/2006/relationships/customXml" Target="../ink/ink242.xml"/><Relationship Id="rId125" Type="http://schemas.openxmlformats.org/officeDocument/2006/relationships/image" Target="../media/image260.emf"/><Relationship Id="rId146" Type="http://schemas.openxmlformats.org/officeDocument/2006/relationships/customXml" Target="../ink/ink263.xml"/><Relationship Id="rId167" Type="http://schemas.openxmlformats.org/officeDocument/2006/relationships/image" Target="../media/image280.emf"/><Relationship Id="rId188" Type="http://schemas.openxmlformats.org/officeDocument/2006/relationships/customXml" Target="../ink/ink284.xml"/><Relationship Id="rId71" Type="http://schemas.openxmlformats.org/officeDocument/2006/relationships/image" Target="../media/image233.emf"/><Relationship Id="rId92" Type="http://schemas.openxmlformats.org/officeDocument/2006/relationships/customXml" Target="../ink/ink236.xml"/><Relationship Id="rId213" Type="http://schemas.openxmlformats.org/officeDocument/2006/relationships/image" Target="../media/image303.emf"/><Relationship Id="rId2" Type="http://schemas.openxmlformats.org/officeDocument/2006/relationships/customXml" Target="../ink/ink191.xml"/><Relationship Id="rId29" Type="http://schemas.openxmlformats.org/officeDocument/2006/relationships/image" Target="../media/image212.emf"/><Relationship Id="rId40" Type="http://schemas.openxmlformats.org/officeDocument/2006/relationships/customXml" Target="../ink/ink210.xml"/><Relationship Id="rId115" Type="http://schemas.openxmlformats.org/officeDocument/2006/relationships/image" Target="../media/image255.emf"/><Relationship Id="rId136" Type="http://schemas.openxmlformats.org/officeDocument/2006/relationships/customXml" Target="../ink/ink258.xml"/><Relationship Id="rId157" Type="http://schemas.openxmlformats.org/officeDocument/2006/relationships/image" Target="../media/image276.emf"/><Relationship Id="rId178" Type="http://schemas.openxmlformats.org/officeDocument/2006/relationships/customXml" Target="../ink/ink279.xml"/><Relationship Id="rId61" Type="http://schemas.openxmlformats.org/officeDocument/2006/relationships/image" Target="../media/image228.emf"/><Relationship Id="rId82" Type="http://schemas.openxmlformats.org/officeDocument/2006/relationships/customXml" Target="../ink/ink231.xml"/><Relationship Id="rId199" Type="http://schemas.openxmlformats.org/officeDocument/2006/relationships/image" Target="../media/image296.emf"/><Relationship Id="rId203" Type="http://schemas.openxmlformats.org/officeDocument/2006/relationships/image" Target="../media/image298.emf"/><Relationship Id="rId19" Type="http://schemas.openxmlformats.org/officeDocument/2006/relationships/image" Target="../media/image207.emf"/></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08.emf"/><Relationship Id="rId3" Type="http://schemas.openxmlformats.org/officeDocument/2006/relationships/image" Target="../media/image7.png"/><Relationship Id="rId7" Type="http://schemas.openxmlformats.org/officeDocument/2006/relationships/customXml" Target="../ink/ink300.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07.emf"/><Relationship Id="rId5" Type="http://schemas.openxmlformats.org/officeDocument/2006/relationships/customXml" Target="../ink/ink299.xml"/><Relationship Id="rId10" Type="http://schemas.openxmlformats.org/officeDocument/2006/relationships/image" Target="../media/image309.emf"/><Relationship Id="rId4" Type="http://schemas.openxmlformats.org/officeDocument/2006/relationships/image" Target="../media/image9.png"/><Relationship Id="rId9" Type="http://schemas.openxmlformats.org/officeDocument/2006/relationships/customXml" Target="../ink/ink30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304.xml"/><Relationship Id="rId13" Type="http://schemas.openxmlformats.org/officeDocument/2006/relationships/image" Target="../media/image316.emf"/><Relationship Id="rId18" Type="http://schemas.openxmlformats.org/officeDocument/2006/relationships/customXml" Target="../ink/ink309.xml"/><Relationship Id="rId3" Type="http://schemas.openxmlformats.org/officeDocument/2006/relationships/image" Target="../media/image11.png"/><Relationship Id="rId21" Type="http://schemas.openxmlformats.org/officeDocument/2006/relationships/image" Target="../media/image320.emf"/><Relationship Id="rId7" Type="http://schemas.openxmlformats.org/officeDocument/2006/relationships/image" Target="../media/image313.emf"/><Relationship Id="rId12" Type="http://schemas.openxmlformats.org/officeDocument/2006/relationships/customXml" Target="../ink/ink306.xml"/><Relationship Id="rId17" Type="http://schemas.openxmlformats.org/officeDocument/2006/relationships/image" Target="../media/image318.emf"/><Relationship Id="rId2" Type="http://schemas.openxmlformats.org/officeDocument/2006/relationships/image" Target="../media/image10.png"/><Relationship Id="rId16" Type="http://schemas.openxmlformats.org/officeDocument/2006/relationships/customXml" Target="../ink/ink308.xml"/><Relationship Id="rId20" Type="http://schemas.openxmlformats.org/officeDocument/2006/relationships/customXml" Target="../ink/ink310.xml"/><Relationship Id="rId1" Type="http://schemas.openxmlformats.org/officeDocument/2006/relationships/slideLayout" Target="../slideLayouts/slideLayout2.xml"/><Relationship Id="rId6" Type="http://schemas.openxmlformats.org/officeDocument/2006/relationships/customXml" Target="../ink/ink303.xml"/><Relationship Id="rId11" Type="http://schemas.openxmlformats.org/officeDocument/2006/relationships/image" Target="../media/image315.emf"/><Relationship Id="rId5" Type="http://schemas.openxmlformats.org/officeDocument/2006/relationships/image" Target="../media/image312.emf"/><Relationship Id="rId15" Type="http://schemas.openxmlformats.org/officeDocument/2006/relationships/image" Target="../media/image317.emf"/><Relationship Id="rId23" Type="http://schemas.openxmlformats.org/officeDocument/2006/relationships/image" Target="../media/image321.emf"/><Relationship Id="rId10" Type="http://schemas.openxmlformats.org/officeDocument/2006/relationships/customXml" Target="../ink/ink305.xml"/><Relationship Id="rId19" Type="http://schemas.openxmlformats.org/officeDocument/2006/relationships/image" Target="../media/image319.emf"/><Relationship Id="rId4" Type="http://schemas.openxmlformats.org/officeDocument/2006/relationships/customXml" Target="../ink/ink302.xml"/><Relationship Id="rId9" Type="http://schemas.openxmlformats.org/officeDocument/2006/relationships/image" Target="../media/image314.emf"/><Relationship Id="rId14" Type="http://schemas.openxmlformats.org/officeDocument/2006/relationships/customXml" Target="../ink/ink307.xml"/><Relationship Id="rId22" Type="http://schemas.openxmlformats.org/officeDocument/2006/relationships/customXml" Target="../ink/ink311.xml"/></Relationships>
</file>

<file path=ppt/slides/_rels/slide21.xml.rels><?xml version="1.0" encoding="UTF-8" standalone="yes"?>
<Relationships xmlns="http://schemas.openxmlformats.org/package/2006/relationships"><Relationship Id="rId8" Type="http://schemas.openxmlformats.org/officeDocument/2006/relationships/customXml" Target="../ink/ink315.xml"/><Relationship Id="rId13" Type="http://schemas.openxmlformats.org/officeDocument/2006/relationships/image" Target="../media/image327.emf"/><Relationship Id="rId3" Type="http://schemas.openxmlformats.org/officeDocument/2006/relationships/image" Target="../media/image322.emf"/><Relationship Id="rId7" Type="http://schemas.openxmlformats.org/officeDocument/2006/relationships/image" Target="../media/image324.emf"/><Relationship Id="rId12" Type="http://schemas.openxmlformats.org/officeDocument/2006/relationships/customXml" Target="../ink/ink317.xml"/><Relationship Id="rId17" Type="http://schemas.openxmlformats.org/officeDocument/2006/relationships/image" Target="../media/image328.emf"/><Relationship Id="rId2" Type="http://schemas.openxmlformats.org/officeDocument/2006/relationships/customXml" Target="../ink/ink312.xml"/><Relationship Id="rId16" Type="http://schemas.openxmlformats.org/officeDocument/2006/relationships/customXml" Target="../ink/ink319.xml"/><Relationship Id="rId1" Type="http://schemas.openxmlformats.org/officeDocument/2006/relationships/slideLayout" Target="../slideLayouts/slideLayout2.xml"/><Relationship Id="rId6" Type="http://schemas.openxmlformats.org/officeDocument/2006/relationships/customXml" Target="../ink/ink314.xml"/><Relationship Id="rId11" Type="http://schemas.openxmlformats.org/officeDocument/2006/relationships/image" Target="../media/image326.emf"/><Relationship Id="rId5" Type="http://schemas.openxmlformats.org/officeDocument/2006/relationships/image" Target="../media/image323.emf"/><Relationship Id="rId15" Type="http://schemas.openxmlformats.org/officeDocument/2006/relationships/image" Target="../media/image168.emf"/><Relationship Id="rId10" Type="http://schemas.openxmlformats.org/officeDocument/2006/relationships/customXml" Target="../ink/ink316.xml"/><Relationship Id="rId4" Type="http://schemas.openxmlformats.org/officeDocument/2006/relationships/customXml" Target="../ink/ink313.xml"/><Relationship Id="rId9" Type="http://schemas.openxmlformats.org/officeDocument/2006/relationships/image" Target="../media/image325.emf"/><Relationship Id="rId14" Type="http://schemas.openxmlformats.org/officeDocument/2006/relationships/customXml" Target="../ink/ink318.xml"/></Relationships>
</file>

<file path=ppt/slides/_rels/slide22.xml.rels><?xml version="1.0" encoding="UTF-8" standalone="yes"?>
<Relationships xmlns="http://schemas.openxmlformats.org/package/2006/relationships"><Relationship Id="rId8" Type="http://schemas.openxmlformats.org/officeDocument/2006/relationships/image" Target="../media/image332.emf"/><Relationship Id="rId3" Type="http://schemas.openxmlformats.org/officeDocument/2006/relationships/customXml" Target="../ink/ink320.xml"/><Relationship Id="rId7" Type="http://schemas.openxmlformats.org/officeDocument/2006/relationships/customXml" Target="../ink/ink32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31.emf"/><Relationship Id="rId5" Type="http://schemas.openxmlformats.org/officeDocument/2006/relationships/customXml" Target="../ink/ink321.xml"/><Relationship Id="rId10" Type="http://schemas.openxmlformats.org/officeDocument/2006/relationships/image" Target="../media/image333.emf"/><Relationship Id="rId4" Type="http://schemas.openxmlformats.org/officeDocument/2006/relationships/image" Target="../media/image330.emf"/><Relationship Id="rId9" Type="http://schemas.openxmlformats.org/officeDocument/2006/relationships/customXml" Target="../ink/ink323.xml"/></Relationships>
</file>

<file path=ppt/slides/_rels/slide23.xml.rels><?xml version="1.0" encoding="UTF-8" standalone="yes"?>
<Relationships xmlns="http://schemas.openxmlformats.org/package/2006/relationships"><Relationship Id="rId3" Type="http://schemas.openxmlformats.org/officeDocument/2006/relationships/customXml" Target="../ink/ink324.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35.emf"/></Relationships>
</file>

<file path=ppt/slides/_rels/slide24.xml.rels><?xml version="1.0" encoding="UTF-8" standalone="yes"?>
<Relationships xmlns="http://schemas.openxmlformats.org/package/2006/relationships"><Relationship Id="rId26" Type="http://schemas.openxmlformats.org/officeDocument/2006/relationships/image" Target="../media/image348.emf"/><Relationship Id="rId21" Type="http://schemas.openxmlformats.org/officeDocument/2006/relationships/customXml" Target="../ink/ink334.xml"/><Relationship Id="rId42" Type="http://schemas.openxmlformats.org/officeDocument/2006/relationships/image" Target="../media/image356.emf"/><Relationship Id="rId47" Type="http://schemas.openxmlformats.org/officeDocument/2006/relationships/customXml" Target="../ink/ink347.xml"/><Relationship Id="rId63" Type="http://schemas.openxmlformats.org/officeDocument/2006/relationships/customXml" Target="../ink/ink355.xml"/><Relationship Id="rId68" Type="http://schemas.openxmlformats.org/officeDocument/2006/relationships/image" Target="../media/image369.emf"/><Relationship Id="rId84" Type="http://schemas.openxmlformats.org/officeDocument/2006/relationships/image" Target="../media/image377.emf"/><Relationship Id="rId89" Type="http://schemas.openxmlformats.org/officeDocument/2006/relationships/customXml" Target="../ink/ink368.xml"/><Relationship Id="rId112" Type="http://schemas.openxmlformats.org/officeDocument/2006/relationships/image" Target="../media/image391.emf"/><Relationship Id="rId16" Type="http://schemas.openxmlformats.org/officeDocument/2006/relationships/image" Target="../media/image343.emf"/><Relationship Id="rId107" Type="http://schemas.openxmlformats.org/officeDocument/2006/relationships/customXml" Target="../ink/ink377.xml"/><Relationship Id="rId11" Type="http://schemas.openxmlformats.org/officeDocument/2006/relationships/customXml" Target="../ink/ink329.xml"/><Relationship Id="rId32" Type="http://schemas.openxmlformats.org/officeDocument/2006/relationships/image" Target="../media/image351.emf"/><Relationship Id="rId37" Type="http://schemas.openxmlformats.org/officeDocument/2006/relationships/customXml" Target="../ink/ink342.xml"/><Relationship Id="rId53" Type="http://schemas.openxmlformats.org/officeDocument/2006/relationships/customXml" Target="../ink/ink350.xml"/><Relationship Id="rId58" Type="http://schemas.openxmlformats.org/officeDocument/2006/relationships/image" Target="../media/image364.emf"/><Relationship Id="rId74" Type="http://schemas.openxmlformats.org/officeDocument/2006/relationships/image" Target="../media/image372.emf"/><Relationship Id="rId79" Type="http://schemas.openxmlformats.org/officeDocument/2006/relationships/customXml" Target="../ink/ink363.xml"/><Relationship Id="rId102" Type="http://schemas.openxmlformats.org/officeDocument/2006/relationships/image" Target="../media/image386.emf"/><Relationship Id="rId5" Type="http://schemas.openxmlformats.org/officeDocument/2006/relationships/customXml" Target="../ink/ink326.xml"/><Relationship Id="rId90" Type="http://schemas.openxmlformats.org/officeDocument/2006/relationships/image" Target="../media/image380.emf"/><Relationship Id="rId95" Type="http://schemas.openxmlformats.org/officeDocument/2006/relationships/customXml" Target="../ink/ink371.xml"/><Relationship Id="rId22" Type="http://schemas.openxmlformats.org/officeDocument/2006/relationships/image" Target="../media/image346.emf"/><Relationship Id="rId27" Type="http://schemas.openxmlformats.org/officeDocument/2006/relationships/customXml" Target="../ink/ink337.xml"/><Relationship Id="rId43" Type="http://schemas.openxmlformats.org/officeDocument/2006/relationships/customXml" Target="../ink/ink345.xml"/><Relationship Id="rId48" Type="http://schemas.openxmlformats.org/officeDocument/2006/relationships/image" Target="../media/image359.emf"/><Relationship Id="rId64" Type="http://schemas.openxmlformats.org/officeDocument/2006/relationships/image" Target="../media/image367.emf"/><Relationship Id="rId69" Type="http://schemas.openxmlformats.org/officeDocument/2006/relationships/customXml" Target="../ink/ink358.xml"/><Relationship Id="rId80" Type="http://schemas.openxmlformats.org/officeDocument/2006/relationships/image" Target="../media/image375.emf"/><Relationship Id="rId85" Type="http://schemas.openxmlformats.org/officeDocument/2006/relationships/customXml" Target="../ink/ink366.xml"/><Relationship Id="rId12" Type="http://schemas.openxmlformats.org/officeDocument/2006/relationships/image" Target="../media/image341.emf"/><Relationship Id="rId17" Type="http://schemas.openxmlformats.org/officeDocument/2006/relationships/customXml" Target="../ink/ink332.xml"/><Relationship Id="rId33" Type="http://schemas.openxmlformats.org/officeDocument/2006/relationships/customXml" Target="../ink/ink340.xml"/><Relationship Id="rId38" Type="http://schemas.openxmlformats.org/officeDocument/2006/relationships/image" Target="../media/image354.emf"/><Relationship Id="rId59" Type="http://schemas.openxmlformats.org/officeDocument/2006/relationships/customXml" Target="../ink/ink353.xml"/><Relationship Id="rId103" Type="http://schemas.openxmlformats.org/officeDocument/2006/relationships/customXml" Target="../ink/ink375.xml"/><Relationship Id="rId108" Type="http://schemas.openxmlformats.org/officeDocument/2006/relationships/image" Target="../media/image389.emf"/><Relationship Id="rId54" Type="http://schemas.openxmlformats.org/officeDocument/2006/relationships/image" Target="../media/image362.emf"/><Relationship Id="rId70" Type="http://schemas.openxmlformats.org/officeDocument/2006/relationships/image" Target="../media/image370.emf"/><Relationship Id="rId75" Type="http://schemas.openxmlformats.org/officeDocument/2006/relationships/customXml" Target="../ink/ink361.xml"/><Relationship Id="rId91" Type="http://schemas.openxmlformats.org/officeDocument/2006/relationships/customXml" Target="../ink/ink369.xml"/><Relationship Id="rId96" Type="http://schemas.openxmlformats.org/officeDocument/2006/relationships/image" Target="../media/image383.emf"/><Relationship Id="rId1" Type="http://schemas.openxmlformats.org/officeDocument/2006/relationships/slideLayout" Target="../slideLayouts/slideLayout7.xml"/><Relationship Id="rId6" Type="http://schemas.openxmlformats.org/officeDocument/2006/relationships/image" Target="../media/image338.emf"/><Relationship Id="rId15" Type="http://schemas.openxmlformats.org/officeDocument/2006/relationships/customXml" Target="../ink/ink331.xml"/><Relationship Id="rId23" Type="http://schemas.openxmlformats.org/officeDocument/2006/relationships/customXml" Target="../ink/ink335.xml"/><Relationship Id="rId28" Type="http://schemas.openxmlformats.org/officeDocument/2006/relationships/image" Target="../media/image349.emf"/><Relationship Id="rId36" Type="http://schemas.openxmlformats.org/officeDocument/2006/relationships/image" Target="../media/image353.emf"/><Relationship Id="rId49" Type="http://schemas.openxmlformats.org/officeDocument/2006/relationships/customXml" Target="../ink/ink348.xml"/><Relationship Id="rId57" Type="http://schemas.openxmlformats.org/officeDocument/2006/relationships/customXml" Target="../ink/ink352.xml"/><Relationship Id="rId106" Type="http://schemas.openxmlformats.org/officeDocument/2006/relationships/image" Target="../media/image388.emf"/><Relationship Id="rId10" Type="http://schemas.openxmlformats.org/officeDocument/2006/relationships/image" Target="../media/image340.emf"/><Relationship Id="rId31" Type="http://schemas.openxmlformats.org/officeDocument/2006/relationships/customXml" Target="../ink/ink339.xml"/><Relationship Id="rId44" Type="http://schemas.openxmlformats.org/officeDocument/2006/relationships/image" Target="../media/image357.emf"/><Relationship Id="rId52" Type="http://schemas.openxmlformats.org/officeDocument/2006/relationships/image" Target="../media/image361.emf"/><Relationship Id="rId60" Type="http://schemas.openxmlformats.org/officeDocument/2006/relationships/image" Target="../media/image365.emf"/><Relationship Id="rId65" Type="http://schemas.openxmlformats.org/officeDocument/2006/relationships/customXml" Target="../ink/ink356.xml"/><Relationship Id="rId73" Type="http://schemas.openxmlformats.org/officeDocument/2006/relationships/customXml" Target="../ink/ink360.xml"/><Relationship Id="rId78" Type="http://schemas.openxmlformats.org/officeDocument/2006/relationships/image" Target="../media/image374.emf"/><Relationship Id="rId81" Type="http://schemas.openxmlformats.org/officeDocument/2006/relationships/customXml" Target="../ink/ink364.xml"/><Relationship Id="rId86" Type="http://schemas.openxmlformats.org/officeDocument/2006/relationships/image" Target="../media/image378.emf"/><Relationship Id="rId94" Type="http://schemas.openxmlformats.org/officeDocument/2006/relationships/image" Target="../media/image382.emf"/><Relationship Id="rId99" Type="http://schemas.openxmlformats.org/officeDocument/2006/relationships/customXml" Target="../ink/ink373.xml"/><Relationship Id="rId101" Type="http://schemas.openxmlformats.org/officeDocument/2006/relationships/customXml" Target="../ink/ink374.xml"/><Relationship Id="rId4" Type="http://schemas.openxmlformats.org/officeDocument/2006/relationships/image" Target="../media/image337.emf"/><Relationship Id="rId9" Type="http://schemas.openxmlformats.org/officeDocument/2006/relationships/customXml" Target="../ink/ink328.xml"/><Relationship Id="rId13" Type="http://schemas.openxmlformats.org/officeDocument/2006/relationships/customXml" Target="../ink/ink330.xml"/><Relationship Id="rId18" Type="http://schemas.openxmlformats.org/officeDocument/2006/relationships/image" Target="../media/image344.emf"/><Relationship Id="rId39" Type="http://schemas.openxmlformats.org/officeDocument/2006/relationships/customXml" Target="../ink/ink343.xml"/><Relationship Id="rId109" Type="http://schemas.openxmlformats.org/officeDocument/2006/relationships/customXml" Target="../ink/ink378.xml"/><Relationship Id="rId34" Type="http://schemas.openxmlformats.org/officeDocument/2006/relationships/image" Target="../media/image352.emf"/><Relationship Id="rId50" Type="http://schemas.openxmlformats.org/officeDocument/2006/relationships/image" Target="../media/image360.emf"/><Relationship Id="rId55" Type="http://schemas.openxmlformats.org/officeDocument/2006/relationships/customXml" Target="../ink/ink351.xml"/><Relationship Id="rId76" Type="http://schemas.openxmlformats.org/officeDocument/2006/relationships/image" Target="../media/image373.emf"/><Relationship Id="rId97" Type="http://schemas.openxmlformats.org/officeDocument/2006/relationships/customXml" Target="../ink/ink372.xml"/><Relationship Id="rId104" Type="http://schemas.openxmlformats.org/officeDocument/2006/relationships/image" Target="../media/image387.emf"/><Relationship Id="rId7" Type="http://schemas.openxmlformats.org/officeDocument/2006/relationships/customXml" Target="../ink/ink327.xml"/><Relationship Id="rId71" Type="http://schemas.openxmlformats.org/officeDocument/2006/relationships/customXml" Target="../ink/ink359.xml"/><Relationship Id="rId92" Type="http://schemas.openxmlformats.org/officeDocument/2006/relationships/image" Target="../media/image381.emf"/><Relationship Id="rId2" Type="http://schemas.openxmlformats.org/officeDocument/2006/relationships/image" Target="../media/image14.png"/><Relationship Id="rId29" Type="http://schemas.openxmlformats.org/officeDocument/2006/relationships/customXml" Target="../ink/ink338.xml"/><Relationship Id="rId24" Type="http://schemas.openxmlformats.org/officeDocument/2006/relationships/image" Target="../media/image347.emf"/><Relationship Id="rId40" Type="http://schemas.openxmlformats.org/officeDocument/2006/relationships/image" Target="../media/image355.emf"/><Relationship Id="rId45" Type="http://schemas.openxmlformats.org/officeDocument/2006/relationships/customXml" Target="../ink/ink346.xml"/><Relationship Id="rId66" Type="http://schemas.openxmlformats.org/officeDocument/2006/relationships/image" Target="../media/image368.emf"/><Relationship Id="rId87" Type="http://schemas.openxmlformats.org/officeDocument/2006/relationships/customXml" Target="../ink/ink367.xml"/><Relationship Id="rId110" Type="http://schemas.openxmlformats.org/officeDocument/2006/relationships/image" Target="../media/image390.emf"/><Relationship Id="rId61" Type="http://schemas.openxmlformats.org/officeDocument/2006/relationships/customXml" Target="../ink/ink354.xml"/><Relationship Id="rId82" Type="http://schemas.openxmlformats.org/officeDocument/2006/relationships/image" Target="../media/image376.emf"/><Relationship Id="rId19" Type="http://schemas.openxmlformats.org/officeDocument/2006/relationships/customXml" Target="../ink/ink333.xml"/><Relationship Id="rId14" Type="http://schemas.openxmlformats.org/officeDocument/2006/relationships/image" Target="../media/image342.emf"/><Relationship Id="rId30" Type="http://schemas.openxmlformats.org/officeDocument/2006/relationships/image" Target="../media/image350.emf"/><Relationship Id="rId35" Type="http://schemas.openxmlformats.org/officeDocument/2006/relationships/customXml" Target="../ink/ink341.xml"/><Relationship Id="rId56" Type="http://schemas.openxmlformats.org/officeDocument/2006/relationships/image" Target="../media/image363.emf"/><Relationship Id="rId77" Type="http://schemas.openxmlformats.org/officeDocument/2006/relationships/customXml" Target="../ink/ink362.xml"/><Relationship Id="rId100" Type="http://schemas.openxmlformats.org/officeDocument/2006/relationships/image" Target="../media/image385.emf"/><Relationship Id="rId105" Type="http://schemas.openxmlformats.org/officeDocument/2006/relationships/customXml" Target="../ink/ink376.xml"/><Relationship Id="rId8" Type="http://schemas.openxmlformats.org/officeDocument/2006/relationships/image" Target="../media/image339.emf"/><Relationship Id="rId51" Type="http://schemas.openxmlformats.org/officeDocument/2006/relationships/customXml" Target="../ink/ink349.xml"/><Relationship Id="rId72" Type="http://schemas.openxmlformats.org/officeDocument/2006/relationships/image" Target="../media/image371.emf"/><Relationship Id="rId93" Type="http://schemas.openxmlformats.org/officeDocument/2006/relationships/customXml" Target="../ink/ink370.xml"/><Relationship Id="rId98" Type="http://schemas.openxmlformats.org/officeDocument/2006/relationships/image" Target="../media/image384.emf"/><Relationship Id="rId3" Type="http://schemas.openxmlformats.org/officeDocument/2006/relationships/customXml" Target="../ink/ink325.xml"/><Relationship Id="rId25" Type="http://schemas.openxmlformats.org/officeDocument/2006/relationships/customXml" Target="../ink/ink336.xml"/><Relationship Id="rId46" Type="http://schemas.openxmlformats.org/officeDocument/2006/relationships/image" Target="../media/image358.emf"/><Relationship Id="rId67" Type="http://schemas.openxmlformats.org/officeDocument/2006/relationships/customXml" Target="../ink/ink357.xml"/><Relationship Id="rId20" Type="http://schemas.openxmlformats.org/officeDocument/2006/relationships/image" Target="../media/image345.emf"/><Relationship Id="rId41" Type="http://schemas.openxmlformats.org/officeDocument/2006/relationships/customXml" Target="../ink/ink344.xml"/><Relationship Id="rId62" Type="http://schemas.openxmlformats.org/officeDocument/2006/relationships/image" Target="../media/image366.emf"/><Relationship Id="rId83" Type="http://schemas.openxmlformats.org/officeDocument/2006/relationships/customXml" Target="../ink/ink365.xml"/><Relationship Id="rId88" Type="http://schemas.openxmlformats.org/officeDocument/2006/relationships/image" Target="../media/image379.emf"/><Relationship Id="rId111" Type="http://schemas.openxmlformats.org/officeDocument/2006/relationships/customXml" Target="../ink/ink379.xml"/></Relationships>
</file>

<file path=ppt/slides/_rels/slide25.xml.rels><?xml version="1.0" encoding="UTF-8" standalone="yes"?>
<Relationships xmlns="http://schemas.openxmlformats.org/package/2006/relationships"><Relationship Id="rId8" Type="http://schemas.openxmlformats.org/officeDocument/2006/relationships/customXml" Target="../ink/ink382.xml"/><Relationship Id="rId13" Type="http://schemas.openxmlformats.org/officeDocument/2006/relationships/image" Target="../media/image396.emf"/><Relationship Id="rId18" Type="http://schemas.openxmlformats.org/officeDocument/2006/relationships/customXml" Target="../ink/ink387.xml"/><Relationship Id="rId3" Type="http://schemas.openxmlformats.org/officeDocument/2006/relationships/image" Target="../media/image13.png"/><Relationship Id="rId7" Type="http://schemas.openxmlformats.org/officeDocument/2006/relationships/image" Target="../media/image393.emf"/><Relationship Id="rId12" Type="http://schemas.openxmlformats.org/officeDocument/2006/relationships/customXml" Target="../ink/ink384.xml"/><Relationship Id="rId17" Type="http://schemas.openxmlformats.org/officeDocument/2006/relationships/image" Target="../media/image398.emf"/><Relationship Id="rId2" Type="http://schemas.openxmlformats.org/officeDocument/2006/relationships/image" Target="../media/image12.png"/><Relationship Id="rId16" Type="http://schemas.openxmlformats.org/officeDocument/2006/relationships/customXml" Target="../ink/ink386.xml"/><Relationship Id="rId1" Type="http://schemas.openxmlformats.org/officeDocument/2006/relationships/slideLayout" Target="../slideLayouts/slideLayout2.xml"/><Relationship Id="rId6" Type="http://schemas.openxmlformats.org/officeDocument/2006/relationships/customXml" Target="../ink/ink381.xml"/><Relationship Id="rId11" Type="http://schemas.openxmlformats.org/officeDocument/2006/relationships/image" Target="../media/image395.emf"/><Relationship Id="rId5" Type="http://schemas.openxmlformats.org/officeDocument/2006/relationships/image" Target="../media/image392.emf"/><Relationship Id="rId15" Type="http://schemas.openxmlformats.org/officeDocument/2006/relationships/image" Target="../media/image397.emf"/><Relationship Id="rId10" Type="http://schemas.openxmlformats.org/officeDocument/2006/relationships/customXml" Target="../ink/ink383.xml"/><Relationship Id="rId19" Type="http://schemas.openxmlformats.org/officeDocument/2006/relationships/image" Target="../media/image399.emf"/><Relationship Id="rId4" Type="http://schemas.openxmlformats.org/officeDocument/2006/relationships/customXml" Target="../ink/ink380.xml"/><Relationship Id="rId9" Type="http://schemas.openxmlformats.org/officeDocument/2006/relationships/image" Target="../media/image394.emf"/><Relationship Id="rId14" Type="http://schemas.openxmlformats.org/officeDocument/2006/relationships/customXml" Target="../ink/ink38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03.emf"/><Relationship Id="rId13" Type="http://schemas.openxmlformats.org/officeDocument/2006/relationships/customXml" Target="../ink/ink393.xml"/><Relationship Id="rId3" Type="http://schemas.openxmlformats.org/officeDocument/2006/relationships/customXml" Target="../ink/ink388.xml"/><Relationship Id="rId7" Type="http://schemas.openxmlformats.org/officeDocument/2006/relationships/customXml" Target="../ink/ink390.xml"/><Relationship Id="rId12" Type="http://schemas.openxmlformats.org/officeDocument/2006/relationships/image" Target="../media/image405.em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02.emf"/><Relationship Id="rId11" Type="http://schemas.openxmlformats.org/officeDocument/2006/relationships/customXml" Target="../ink/ink392.xml"/><Relationship Id="rId5" Type="http://schemas.openxmlformats.org/officeDocument/2006/relationships/customXml" Target="../ink/ink389.xml"/><Relationship Id="rId10" Type="http://schemas.openxmlformats.org/officeDocument/2006/relationships/image" Target="../media/image404.emf"/><Relationship Id="rId4" Type="http://schemas.openxmlformats.org/officeDocument/2006/relationships/image" Target="../media/image401.emf"/><Relationship Id="rId9" Type="http://schemas.openxmlformats.org/officeDocument/2006/relationships/customXml" Target="../ink/ink391.xml"/><Relationship Id="rId14" Type="http://schemas.openxmlformats.org/officeDocument/2006/relationships/image" Target="../media/image406.emf"/></Relationships>
</file>

<file path=ppt/slides/_rels/slide28.xml.rels><?xml version="1.0" encoding="UTF-8" standalone="yes"?>
<Relationships xmlns="http://schemas.openxmlformats.org/package/2006/relationships"><Relationship Id="rId8" Type="http://schemas.openxmlformats.org/officeDocument/2006/relationships/image" Target="../media/image410.emf"/><Relationship Id="rId13" Type="http://schemas.openxmlformats.org/officeDocument/2006/relationships/customXml" Target="../ink/ink399.xml"/><Relationship Id="rId18" Type="http://schemas.openxmlformats.org/officeDocument/2006/relationships/image" Target="../media/image415.emf"/><Relationship Id="rId3" Type="http://schemas.openxmlformats.org/officeDocument/2006/relationships/customXml" Target="../ink/ink394.xml"/><Relationship Id="rId21" Type="http://schemas.openxmlformats.org/officeDocument/2006/relationships/customXml" Target="../ink/ink403.xml"/><Relationship Id="rId7" Type="http://schemas.openxmlformats.org/officeDocument/2006/relationships/customXml" Target="../ink/ink396.xml"/><Relationship Id="rId12" Type="http://schemas.openxmlformats.org/officeDocument/2006/relationships/image" Target="../media/image412.emf"/><Relationship Id="rId17" Type="http://schemas.openxmlformats.org/officeDocument/2006/relationships/customXml" Target="../ink/ink401.xml"/><Relationship Id="rId2" Type="http://schemas.openxmlformats.org/officeDocument/2006/relationships/image" Target="../media/image16.png"/><Relationship Id="rId16" Type="http://schemas.openxmlformats.org/officeDocument/2006/relationships/image" Target="../media/image414.emf"/><Relationship Id="rId20" Type="http://schemas.openxmlformats.org/officeDocument/2006/relationships/image" Target="../media/image416.emf"/><Relationship Id="rId1" Type="http://schemas.openxmlformats.org/officeDocument/2006/relationships/slideLayout" Target="../slideLayouts/slideLayout2.xml"/><Relationship Id="rId6" Type="http://schemas.openxmlformats.org/officeDocument/2006/relationships/image" Target="../media/image409.emf"/><Relationship Id="rId11" Type="http://schemas.openxmlformats.org/officeDocument/2006/relationships/customXml" Target="../ink/ink398.xml"/><Relationship Id="rId24" Type="http://schemas.openxmlformats.org/officeDocument/2006/relationships/image" Target="../media/image418.emf"/><Relationship Id="rId5" Type="http://schemas.openxmlformats.org/officeDocument/2006/relationships/customXml" Target="../ink/ink395.xml"/><Relationship Id="rId15" Type="http://schemas.openxmlformats.org/officeDocument/2006/relationships/customXml" Target="../ink/ink400.xml"/><Relationship Id="rId23" Type="http://schemas.openxmlformats.org/officeDocument/2006/relationships/customXml" Target="../ink/ink404.xml"/><Relationship Id="rId10" Type="http://schemas.openxmlformats.org/officeDocument/2006/relationships/image" Target="../media/image411.emf"/><Relationship Id="rId19" Type="http://schemas.openxmlformats.org/officeDocument/2006/relationships/customXml" Target="../ink/ink402.xml"/><Relationship Id="rId4" Type="http://schemas.openxmlformats.org/officeDocument/2006/relationships/image" Target="../media/image408.emf"/><Relationship Id="rId9" Type="http://schemas.openxmlformats.org/officeDocument/2006/relationships/customXml" Target="../ink/ink397.xml"/><Relationship Id="rId14" Type="http://schemas.openxmlformats.org/officeDocument/2006/relationships/image" Target="../media/image413.emf"/><Relationship Id="rId22" Type="http://schemas.openxmlformats.org/officeDocument/2006/relationships/image" Target="../media/image417.emf"/></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6" Type="http://schemas.openxmlformats.org/officeDocument/2006/relationships/customXml" Target="../ink/ink417.xml"/><Relationship Id="rId21" Type="http://schemas.openxmlformats.org/officeDocument/2006/relationships/image" Target="../media/image429.emf"/><Relationship Id="rId42" Type="http://schemas.openxmlformats.org/officeDocument/2006/relationships/customXml" Target="../ink/ink425.xml"/><Relationship Id="rId47" Type="http://schemas.openxmlformats.org/officeDocument/2006/relationships/image" Target="../media/image441.emf"/><Relationship Id="rId63" Type="http://schemas.openxmlformats.org/officeDocument/2006/relationships/image" Target="../media/image449.emf"/><Relationship Id="rId68" Type="http://schemas.openxmlformats.org/officeDocument/2006/relationships/customXml" Target="../ink/ink438.xml"/><Relationship Id="rId16" Type="http://schemas.openxmlformats.org/officeDocument/2006/relationships/customXml" Target="../ink/ink412.xml"/><Relationship Id="rId11" Type="http://schemas.openxmlformats.org/officeDocument/2006/relationships/image" Target="../media/image424.emf"/><Relationship Id="rId24" Type="http://schemas.openxmlformats.org/officeDocument/2006/relationships/customXml" Target="../ink/ink416.xml"/><Relationship Id="rId32" Type="http://schemas.openxmlformats.org/officeDocument/2006/relationships/customXml" Target="../ink/ink420.xml"/><Relationship Id="rId37" Type="http://schemas.openxmlformats.org/officeDocument/2006/relationships/image" Target="../media/image437.emf"/><Relationship Id="rId40" Type="http://schemas.openxmlformats.org/officeDocument/2006/relationships/customXml" Target="../ink/ink424.xml"/><Relationship Id="rId45" Type="http://schemas.openxmlformats.org/officeDocument/2006/relationships/image" Target="../media/image440.emf"/><Relationship Id="rId53" Type="http://schemas.openxmlformats.org/officeDocument/2006/relationships/image" Target="../media/image444.emf"/><Relationship Id="rId58" Type="http://schemas.openxmlformats.org/officeDocument/2006/relationships/customXml" Target="../ink/ink433.xml"/><Relationship Id="rId66" Type="http://schemas.openxmlformats.org/officeDocument/2006/relationships/customXml" Target="../ink/ink437.xml"/><Relationship Id="rId74" Type="http://schemas.openxmlformats.org/officeDocument/2006/relationships/image" Target="../media/image454.emf"/><Relationship Id="rId5" Type="http://schemas.openxmlformats.org/officeDocument/2006/relationships/image" Target="../media/image421.emf"/><Relationship Id="rId61" Type="http://schemas.openxmlformats.org/officeDocument/2006/relationships/image" Target="../media/image448.emf"/><Relationship Id="rId19" Type="http://schemas.openxmlformats.org/officeDocument/2006/relationships/image" Target="../media/image428.emf"/><Relationship Id="rId14" Type="http://schemas.openxmlformats.org/officeDocument/2006/relationships/customXml" Target="../ink/ink411.xml"/><Relationship Id="rId22" Type="http://schemas.openxmlformats.org/officeDocument/2006/relationships/customXml" Target="../ink/ink415.xml"/><Relationship Id="rId27" Type="http://schemas.openxmlformats.org/officeDocument/2006/relationships/image" Target="../media/image432.emf"/><Relationship Id="rId30" Type="http://schemas.openxmlformats.org/officeDocument/2006/relationships/customXml" Target="../ink/ink419.xml"/><Relationship Id="rId35" Type="http://schemas.openxmlformats.org/officeDocument/2006/relationships/image" Target="../media/image436.emf"/><Relationship Id="rId43" Type="http://schemas.openxmlformats.org/officeDocument/2006/relationships/image" Target="../media/image439.emf"/><Relationship Id="rId48" Type="http://schemas.openxmlformats.org/officeDocument/2006/relationships/customXml" Target="../ink/ink428.xml"/><Relationship Id="rId56" Type="http://schemas.openxmlformats.org/officeDocument/2006/relationships/customXml" Target="../ink/ink432.xml"/><Relationship Id="rId64" Type="http://schemas.openxmlformats.org/officeDocument/2006/relationships/customXml" Target="../ink/ink436.xml"/><Relationship Id="rId69" Type="http://schemas.openxmlformats.org/officeDocument/2006/relationships/image" Target="../media/image452.emf"/><Relationship Id="rId77" Type="http://schemas.openxmlformats.org/officeDocument/2006/relationships/customXml" Target="../ink/ink443.xml"/><Relationship Id="rId8" Type="http://schemas.openxmlformats.org/officeDocument/2006/relationships/customXml" Target="../ink/ink408.xml"/><Relationship Id="rId51" Type="http://schemas.openxmlformats.org/officeDocument/2006/relationships/image" Target="../media/image443.emf"/><Relationship Id="rId72" Type="http://schemas.openxmlformats.org/officeDocument/2006/relationships/image" Target="../media/image453.emf"/><Relationship Id="rId3" Type="http://schemas.openxmlformats.org/officeDocument/2006/relationships/image" Target="../media/image420.emf"/><Relationship Id="rId12" Type="http://schemas.openxmlformats.org/officeDocument/2006/relationships/customXml" Target="../ink/ink410.xml"/><Relationship Id="rId17" Type="http://schemas.openxmlformats.org/officeDocument/2006/relationships/image" Target="../media/image427.emf"/><Relationship Id="rId25" Type="http://schemas.openxmlformats.org/officeDocument/2006/relationships/image" Target="../media/image431.emf"/><Relationship Id="rId33" Type="http://schemas.openxmlformats.org/officeDocument/2006/relationships/image" Target="../media/image435.emf"/><Relationship Id="rId38" Type="http://schemas.openxmlformats.org/officeDocument/2006/relationships/customXml" Target="../ink/ink423.xml"/><Relationship Id="rId46" Type="http://schemas.openxmlformats.org/officeDocument/2006/relationships/customXml" Target="../ink/ink427.xml"/><Relationship Id="rId59" Type="http://schemas.openxmlformats.org/officeDocument/2006/relationships/image" Target="../media/image447.emf"/><Relationship Id="rId67" Type="http://schemas.openxmlformats.org/officeDocument/2006/relationships/image" Target="../media/image451.emf"/><Relationship Id="rId20" Type="http://schemas.openxmlformats.org/officeDocument/2006/relationships/customXml" Target="../ink/ink414.xml"/><Relationship Id="rId41" Type="http://schemas.openxmlformats.org/officeDocument/2006/relationships/image" Target="../media/image438.emf"/><Relationship Id="rId54" Type="http://schemas.openxmlformats.org/officeDocument/2006/relationships/customXml" Target="../ink/ink431.xml"/><Relationship Id="rId62" Type="http://schemas.openxmlformats.org/officeDocument/2006/relationships/customXml" Target="../ink/ink435.xml"/><Relationship Id="rId70" Type="http://schemas.openxmlformats.org/officeDocument/2006/relationships/customXml" Target="../ink/ink439.xml"/><Relationship Id="rId75" Type="http://schemas.openxmlformats.org/officeDocument/2006/relationships/customXml" Target="../ink/ink442.xml"/><Relationship Id="rId1" Type="http://schemas.openxmlformats.org/officeDocument/2006/relationships/slideLayout" Target="../slideLayouts/slideLayout7.xml"/><Relationship Id="rId6" Type="http://schemas.openxmlformats.org/officeDocument/2006/relationships/customXml" Target="../ink/ink407.xml"/><Relationship Id="rId15" Type="http://schemas.openxmlformats.org/officeDocument/2006/relationships/image" Target="../media/image426.emf"/><Relationship Id="rId23" Type="http://schemas.openxmlformats.org/officeDocument/2006/relationships/image" Target="../media/image430.emf"/><Relationship Id="rId28" Type="http://schemas.openxmlformats.org/officeDocument/2006/relationships/customXml" Target="../ink/ink418.xml"/><Relationship Id="rId36" Type="http://schemas.openxmlformats.org/officeDocument/2006/relationships/customXml" Target="../ink/ink422.xml"/><Relationship Id="rId49" Type="http://schemas.openxmlformats.org/officeDocument/2006/relationships/image" Target="../media/image442.emf"/><Relationship Id="rId57" Type="http://schemas.openxmlformats.org/officeDocument/2006/relationships/image" Target="../media/image446.emf"/><Relationship Id="rId10" Type="http://schemas.openxmlformats.org/officeDocument/2006/relationships/customXml" Target="../ink/ink409.xml"/><Relationship Id="rId31" Type="http://schemas.openxmlformats.org/officeDocument/2006/relationships/image" Target="../media/image434.emf"/><Relationship Id="rId44" Type="http://schemas.openxmlformats.org/officeDocument/2006/relationships/customXml" Target="../ink/ink426.xml"/><Relationship Id="rId52" Type="http://schemas.openxmlformats.org/officeDocument/2006/relationships/customXml" Target="../ink/ink430.xml"/><Relationship Id="rId60" Type="http://schemas.openxmlformats.org/officeDocument/2006/relationships/customXml" Target="../ink/ink434.xml"/><Relationship Id="rId65" Type="http://schemas.openxmlformats.org/officeDocument/2006/relationships/image" Target="../media/image450.emf"/><Relationship Id="rId73" Type="http://schemas.openxmlformats.org/officeDocument/2006/relationships/customXml" Target="../ink/ink441.xml"/><Relationship Id="rId78" Type="http://schemas.openxmlformats.org/officeDocument/2006/relationships/image" Target="../media/image456.emf"/><Relationship Id="rId4" Type="http://schemas.openxmlformats.org/officeDocument/2006/relationships/customXml" Target="../ink/ink406.xml"/><Relationship Id="rId9" Type="http://schemas.openxmlformats.org/officeDocument/2006/relationships/image" Target="../media/image423.emf"/><Relationship Id="rId13" Type="http://schemas.openxmlformats.org/officeDocument/2006/relationships/image" Target="../media/image425.emf"/><Relationship Id="rId18" Type="http://schemas.openxmlformats.org/officeDocument/2006/relationships/customXml" Target="../ink/ink413.xml"/><Relationship Id="rId39" Type="http://schemas.openxmlformats.org/officeDocument/2006/relationships/image" Target="../media/image52.emf"/><Relationship Id="rId34" Type="http://schemas.openxmlformats.org/officeDocument/2006/relationships/customXml" Target="../ink/ink421.xml"/><Relationship Id="rId50" Type="http://schemas.openxmlformats.org/officeDocument/2006/relationships/customXml" Target="../ink/ink429.xml"/><Relationship Id="rId55" Type="http://schemas.openxmlformats.org/officeDocument/2006/relationships/image" Target="../media/image445.emf"/><Relationship Id="rId76" Type="http://schemas.openxmlformats.org/officeDocument/2006/relationships/image" Target="../media/image455.emf"/><Relationship Id="rId7" Type="http://schemas.openxmlformats.org/officeDocument/2006/relationships/image" Target="../media/image422.emf"/><Relationship Id="rId71" Type="http://schemas.openxmlformats.org/officeDocument/2006/relationships/customXml" Target="../ink/ink440.xml"/><Relationship Id="rId2" Type="http://schemas.openxmlformats.org/officeDocument/2006/relationships/customXml" Target="../ink/ink405.xml"/><Relationship Id="rId29" Type="http://schemas.openxmlformats.org/officeDocument/2006/relationships/image" Target="../media/image433.emf"/></Relationships>
</file>

<file path=ppt/slides/_rels/slide31.xml.rels><?xml version="1.0" encoding="UTF-8" standalone="yes"?>
<Relationships xmlns="http://schemas.openxmlformats.org/package/2006/relationships"><Relationship Id="rId8" Type="http://schemas.openxmlformats.org/officeDocument/2006/relationships/customXml" Target="../ink/ink445.xml"/><Relationship Id="rId13" Type="http://schemas.openxmlformats.org/officeDocument/2006/relationships/image" Target="../media/image464.emf"/><Relationship Id="rId3" Type="http://schemas.openxmlformats.org/officeDocument/2006/relationships/image" Target="../media/image19.png"/><Relationship Id="rId7" Type="http://schemas.openxmlformats.org/officeDocument/2006/relationships/image" Target="../media/image461.emf"/><Relationship Id="rId12" Type="http://schemas.openxmlformats.org/officeDocument/2006/relationships/customXml" Target="../ink/ink447.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customXml" Target="../ink/ink444.xml"/><Relationship Id="rId11" Type="http://schemas.openxmlformats.org/officeDocument/2006/relationships/image" Target="../media/image463.emf"/><Relationship Id="rId5" Type="http://schemas.openxmlformats.org/officeDocument/2006/relationships/image" Target="../media/image21.png"/><Relationship Id="rId10" Type="http://schemas.openxmlformats.org/officeDocument/2006/relationships/customXml" Target="../ink/ink446.xml"/><Relationship Id="rId4" Type="http://schemas.openxmlformats.org/officeDocument/2006/relationships/image" Target="../media/image20.png"/><Relationship Id="rId9" Type="http://schemas.openxmlformats.org/officeDocument/2006/relationships/image" Target="../media/image46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customXml" Target="../ink/ink451.xml"/><Relationship Id="rId3" Type="http://schemas.openxmlformats.org/officeDocument/2006/relationships/image" Target="../media/image468.emf"/><Relationship Id="rId7" Type="http://schemas.openxmlformats.org/officeDocument/2006/relationships/image" Target="../media/image470.emf"/><Relationship Id="rId2" Type="http://schemas.openxmlformats.org/officeDocument/2006/relationships/customXml" Target="../ink/ink448.xml"/><Relationship Id="rId1" Type="http://schemas.openxmlformats.org/officeDocument/2006/relationships/slideLayout" Target="../slideLayouts/slideLayout2.xml"/><Relationship Id="rId6" Type="http://schemas.openxmlformats.org/officeDocument/2006/relationships/customXml" Target="../ink/ink450.xml"/><Relationship Id="rId5" Type="http://schemas.openxmlformats.org/officeDocument/2006/relationships/image" Target="../media/image469.emf"/><Relationship Id="rId4" Type="http://schemas.openxmlformats.org/officeDocument/2006/relationships/customXml" Target="../ink/ink449.xml"/><Relationship Id="rId9" Type="http://schemas.openxmlformats.org/officeDocument/2006/relationships/image" Target="../media/image47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8.emf"/><Relationship Id="rId18" Type="http://schemas.openxmlformats.org/officeDocument/2006/relationships/customXml" Target="../ink/ink9.xml"/><Relationship Id="rId3" Type="http://schemas.openxmlformats.org/officeDocument/2006/relationships/image" Target="../media/image3.emf"/><Relationship Id="rId7" Type="http://schemas.openxmlformats.org/officeDocument/2006/relationships/image" Target="../media/image5.emf"/><Relationship Id="rId12" Type="http://schemas.openxmlformats.org/officeDocument/2006/relationships/customXml" Target="../ink/ink6.xml"/><Relationship Id="rId17" Type="http://schemas.openxmlformats.org/officeDocument/2006/relationships/image" Target="../media/image10.emf"/><Relationship Id="rId2" Type="http://schemas.openxmlformats.org/officeDocument/2006/relationships/customXml" Target="../ink/ink1.xml"/><Relationship Id="rId16" Type="http://schemas.openxmlformats.org/officeDocument/2006/relationships/customXml" Target="../ink/ink8.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image" Target="../media/image7.emf"/><Relationship Id="rId5" Type="http://schemas.openxmlformats.org/officeDocument/2006/relationships/image" Target="../media/image4.emf"/><Relationship Id="rId15" Type="http://schemas.openxmlformats.org/officeDocument/2006/relationships/image" Target="../media/image9.emf"/><Relationship Id="rId10" Type="http://schemas.openxmlformats.org/officeDocument/2006/relationships/customXml" Target="../ink/ink5.xml"/><Relationship Id="rId19" Type="http://schemas.openxmlformats.org/officeDocument/2006/relationships/image" Target="../media/image11.emf"/><Relationship Id="rId4" Type="http://schemas.openxmlformats.org/officeDocument/2006/relationships/customXml" Target="../ink/ink2.xml"/><Relationship Id="rId9" Type="http://schemas.openxmlformats.org/officeDocument/2006/relationships/image" Target="../media/image6.emf"/><Relationship Id="rId14" Type="http://schemas.openxmlformats.org/officeDocument/2006/relationships/customXml" Target="../ink/ink7.xml"/></Relationships>
</file>

<file path=ppt/slides/_rels/slide7.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12.emf"/><Relationship Id="rId7" Type="http://schemas.openxmlformats.org/officeDocument/2006/relationships/image" Target="../media/image14.emf"/><Relationship Id="rId2" Type="http://schemas.openxmlformats.org/officeDocument/2006/relationships/customXml" Target="../ink/ink10.xml"/><Relationship Id="rId1" Type="http://schemas.openxmlformats.org/officeDocument/2006/relationships/slideLayout" Target="../slideLayouts/slideLayout2.xml"/><Relationship Id="rId6" Type="http://schemas.openxmlformats.org/officeDocument/2006/relationships/customXml" Target="../ink/ink12.xml"/><Relationship Id="rId11" Type="http://schemas.openxmlformats.org/officeDocument/2006/relationships/image" Target="../media/image16.emf"/><Relationship Id="rId5" Type="http://schemas.openxmlformats.org/officeDocument/2006/relationships/image" Target="../media/image13.emf"/><Relationship Id="rId10" Type="http://schemas.openxmlformats.org/officeDocument/2006/relationships/customXml" Target="../ink/ink14.xml"/><Relationship Id="rId4" Type="http://schemas.openxmlformats.org/officeDocument/2006/relationships/customXml" Target="../ink/ink11.xml"/><Relationship Id="rId9"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customXml" Target="../ink/ink16.xml"/><Relationship Id="rId4" Type="http://schemas.openxmlformats.org/officeDocument/2006/relationships/image" Target="../media/image18.emf"/></Relationships>
</file>

<file path=ppt/slides/_rels/slide9.xml.rels><?xml version="1.0" encoding="UTF-8" standalone="yes"?>
<Relationships xmlns="http://schemas.openxmlformats.org/package/2006/relationships"><Relationship Id="rId117" Type="http://schemas.openxmlformats.org/officeDocument/2006/relationships/customXml" Target="../ink/ink74.xml"/><Relationship Id="rId21" Type="http://schemas.openxmlformats.org/officeDocument/2006/relationships/customXml" Target="../ink/ink26.xml"/><Relationship Id="rId42" Type="http://schemas.openxmlformats.org/officeDocument/2006/relationships/image" Target="../media/image40.emf"/><Relationship Id="rId63" Type="http://schemas.openxmlformats.org/officeDocument/2006/relationships/customXml" Target="../ink/ink47.xml"/><Relationship Id="rId84" Type="http://schemas.openxmlformats.org/officeDocument/2006/relationships/image" Target="../media/image61.emf"/><Relationship Id="rId138" Type="http://schemas.openxmlformats.org/officeDocument/2006/relationships/image" Target="../media/image88.emf"/><Relationship Id="rId16" Type="http://schemas.openxmlformats.org/officeDocument/2006/relationships/image" Target="../media/image27.emf"/><Relationship Id="rId107" Type="http://schemas.openxmlformats.org/officeDocument/2006/relationships/customXml" Target="../ink/ink69.xml"/><Relationship Id="rId11" Type="http://schemas.openxmlformats.org/officeDocument/2006/relationships/customXml" Target="../ink/ink21.xml"/><Relationship Id="rId32" Type="http://schemas.openxmlformats.org/officeDocument/2006/relationships/image" Target="../media/image35.emf"/><Relationship Id="rId37" Type="http://schemas.openxmlformats.org/officeDocument/2006/relationships/customXml" Target="../ink/ink34.xml"/><Relationship Id="rId53" Type="http://schemas.openxmlformats.org/officeDocument/2006/relationships/customXml" Target="../ink/ink42.xml"/><Relationship Id="rId58" Type="http://schemas.openxmlformats.org/officeDocument/2006/relationships/image" Target="../media/image48.emf"/><Relationship Id="rId74" Type="http://schemas.openxmlformats.org/officeDocument/2006/relationships/image" Target="../media/image56.emf"/><Relationship Id="rId79" Type="http://schemas.openxmlformats.org/officeDocument/2006/relationships/customXml" Target="../ink/ink55.xml"/><Relationship Id="rId102" Type="http://schemas.openxmlformats.org/officeDocument/2006/relationships/image" Target="../media/image70.emf"/><Relationship Id="rId123" Type="http://schemas.openxmlformats.org/officeDocument/2006/relationships/customXml" Target="../ink/ink77.xml"/><Relationship Id="rId128" Type="http://schemas.openxmlformats.org/officeDocument/2006/relationships/image" Target="../media/image83.emf"/><Relationship Id="rId5" Type="http://schemas.openxmlformats.org/officeDocument/2006/relationships/customXml" Target="../ink/ink18.xml"/><Relationship Id="rId90" Type="http://schemas.openxmlformats.org/officeDocument/2006/relationships/image" Target="../media/image64.emf"/><Relationship Id="rId95" Type="http://schemas.openxmlformats.org/officeDocument/2006/relationships/customXml" Target="../ink/ink63.xml"/><Relationship Id="rId22" Type="http://schemas.openxmlformats.org/officeDocument/2006/relationships/image" Target="../media/image30.emf"/><Relationship Id="rId27" Type="http://schemas.openxmlformats.org/officeDocument/2006/relationships/customXml" Target="../ink/ink29.xml"/><Relationship Id="rId43" Type="http://schemas.openxmlformats.org/officeDocument/2006/relationships/customXml" Target="../ink/ink37.xml"/><Relationship Id="rId48" Type="http://schemas.openxmlformats.org/officeDocument/2006/relationships/image" Target="../media/image43.emf"/><Relationship Id="rId64" Type="http://schemas.openxmlformats.org/officeDocument/2006/relationships/image" Target="../media/image51.emf"/><Relationship Id="rId69" Type="http://schemas.openxmlformats.org/officeDocument/2006/relationships/customXml" Target="../ink/ink50.xml"/><Relationship Id="rId113" Type="http://schemas.openxmlformats.org/officeDocument/2006/relationships/customXml" Target="../ink/ink72.xml"/><Relationship Id="rId118" Type="http://schemas.openxmlformats.org/officeDocument/2006/relationships/image" Target="../media/image78.emf"/><Relationship Id="rId134" Type="http://schemas.openxmlformats.org/officeDocument/2006/relationships/image" Target="../media/image86.emf"/><Relationship Id="rId139" Type="http://schemas.openxmlformats.org/officeDocument/2006/relationships/customXml" Target="../ink/ink85.xml"/><Relationship Id="rId80" Type="http://schemas.openxmlformats.org/officeDocument/2006/relationships/image" Target="../media/image59.emf"/><Relationship Id="rId85" Type="http://schemas.openxmlformats.org/officeDocument/2006/relationships/customXml" Target="../ink/ink58.xml"/><Relationship Id="rId12" Type="http://schemas.openxmlformats.org/officeDocument/2006/relationships/image" Target="../media/image25.emf"/><Relationship Id="rId17" Type="http://schemas.openxmlformats.org/officeDocument/2006/relationships/customXml" Target="../ink/ink24.xml"/><Relationship Id="rId33" Type="http://schemas.openxmlformats.org/officeDocument/2006/relationships/customXml" Target="../ink/ink32.xml"/><Relationship Id="rId38" Type="http://schemas.openxmlformats.org/officeDocument/2006/relationships/image" Target="../media/image38.emf"/><Relationship Id="rId59" Type="http://schemas.openxmlformats.org/officeDocument/2006/relationships/customXml" Target="../ink/ink45.xml"/><Relationship Id="rId103" Type="http://schemas.openxmlformats.org/officeDocument/2006/relationships/customXml" Target="../ink/ink67.xml"/><Relationship Id="rId108" Type="http://schemas.openxmlformats.org/officeDocument/2006/relationships/image" Target="../media/image73.emf"/><Relationship Id="rId124" Type="http://schemas.openxmlformats.org/officeDocument/2006/relationships/image" Target="../media/image81.emf"/><Relationship Id="rId129" Type="http://schemas.openxmlformats.org/officeDocument/2006/relationships/customXml" Target="../ink/ink80.xml"/><Relationship Id="rId54" Type="http://schemas.openxmlformats.org/officeDocument/2006/relationships/image" Target="../media/image46.emf"/><Relationship Id="rId70" Type="http://schemas.openxmlformats.org/officeDocument/2006/relationships/image" Target="../media/image54.emf"/><Relationship Id="rId75" Type="http://schemas.openxmlformats.org/officeDocument/2006/relationships/customXml" Target="../ink/ink53.xml"/><Relationship Id="rId91" Type="http://schemas.openxmlformats.org/officeDocument/2006/relationships/customXml" Target="../ink/ink61.xml"/><Relationship Id="rId96" Type="http://schemas.openxmlformats.org/officeDocument/2006/relationships/image" Target="../media/image67.emf"/><Relationship Id="rId140" Type="http://schemas.openxmlformats.org/officeDocument/2006/relationships/image" Target="../media/image89.emf"/><Relationship Id="rId1" Type="http://schemas.openxmlformats.org/officeDocument/2006/relationships/slideLayout" Target="../slideLayouts/slideLayout7.xml"/><Relationship Id="rId6" Type="http://schemas.openxmlformats.org/officeDocument/2006/relationships/image" Target="../media/image22.emf"/><Relationship Id="rId23" Type="http://schemas.openxmlformats.org/officeDocument/2006/relationships/customXml" Target="../ink/ink27.xml"/><Relationship Id="rId28" Type="http://schemas.openxmlformats.org/officeDocument/2006/relationships/image" Target="../media/image33.emf"/><Relationship Id="rId49" Type="http://schemas.openxmlformats.org/officeDocument/2006/relationships/customXml" Target="../ink/ink40.xml"/><Relationship Id="rId114" Type="http://schemas.openxmlformats.org/officeDocument/2006/relationships/image" Target="../media/image76.emf"/><Relationship Id="rId119" Type="http://schemas.openxmlformats.org/officeDocument/2006/relationships/customXml" Target="../ink/ink75.xml"/><Relationship Id="rId44" Type="http://schemas.openxmlformats.org/officeDocument/2006/relationships/image" Target="../media/image41.emf"/><Relationship Id="rId60" Type="http://schemas.openxmlformats.org/officeDocument/2006/relationships/image" Target="../media/image49.emf"/><Relationship Id="rId65" Type="http://schemas.openxmlformats.org/officeDocument/2006/relationships/customXml" Target="../ink/ink48.xml"/><Relationship Id="rId81" Type="http://schemas.openxmlformats.org/officeDocument/2006/relationships/customXml" Target="../ink/ink56.xml"/><Relationship Id="rId86" Type="http://schemas.openxmlformats.org/officeDocument/2006/relationships/image" Target="../media/image62.emf"/><Relationship Id="rId130" Type="http://schemas.openxmlformats.org/officeDocument/2006/relationships/image" Target="../media/image84.emf"/><Relationship Id="rId135" Type="http://schemas.openxmlformats.org/officeDocument/2006/relationships/customXml" Target="../ink/ink83.xml"/><Relationship Id="rId13" Type="http://schemas.openxmlformats.org/officeDocument/2006/relationships/customXml" Target="../ink/ink22.xml"/><Relationship Id="rId18" Type="http://schemas.openxmlformats.org/officeDocument/2006/relationships/image" Target="../media/image28.emf"/><Relationship Id="rId39" Type="http://schemas.openxmlformats.org/officeDocument/2006/relationships/customXml" Target="../ink/ink35.xml"/><Relationship Id="rId109" Type="http://schemas.openxmlformats.org/officeDocument/2006/relationships/customXml" Target="../ink/ink70.xml"/><Relationship Id="rId34" Type="http://schemas.openxmlformats.org/officeDocument/2006/relationships/image" Target="../media/image36.emf"/><Relationship Id="rId50" Type="http://schemas.openxmlformats.org/officeDocument/2006/relationships/image" Target="../media/image44.emf"/><Relationship Id="rId55" Type="http://schemas.openxmlformats.org/officeDocument/2006/relationships/customXml" Target="../ink/ink43.xml"/><Relationship Id="rId76" Type="http://schemas.openxmlformats.org/officeDocument/2006/relationships/image" Target="../media/image57.emf"/><Relationship Id="rId97" Type="http://schemas.openxmlformats.org/officeDocument/2006/relationships/customXml" Target="../ink/ink64.xml"/><Relationship Id="rId104" Type="http://schemas.openxmlformats.org/officeDocument/2006/relationships/image" Target="../media/image71.emf"/><Relationship Id="rId120" Type="http://schemas.openxmlformats.org/officeDocument/2006/relationships/image" Target="../media/image79.emf"/><Relationship Id="rId125" Type="http://schemas.openxmlformats.org/officeDocument/2006/relationships/customXml" Target="../ink/ink78.xml"/><Relationship Id="rId7" Type="http://schemas.openxmlformats.org/officeDocument/2006/relationships/customXml" Target="../ink/ink19.xml"/><Relationship Id="rId71" Type="http://schemas.openxmlformats.org/officeDocument/2006/relationships/customXml" Target="../ink/ink51.xml"/><Relationship Id="rId92" Type="http://schemas.openxmlformats.org/officeDocument/2006/relationships/image" Target="../media/image65.emf"/><Relationship Id="rId2" Type="http://schemas.openxmlformats.org/officeDocument/2006/relationships/image" Target="../media/image4.png"/><Relationship Id="rId29" Type="http://schemas.openxmlformats.org/officeDocument/2006/relationships/customXml" Target="../ink/ink30.xml"/><Relationship Id="rId24" Type="http://schemas.openxmlformats.org/officeDocument/2006/relationships/image" Target="../media/image31.emf"/><Relationship Id="rId40" Type="http://schemas.openxmlformats.org/officeDocument/2006/relationships/image" Target="../media/image39.emf"/><Relationship Id="rId45" Type="http://schemas.openxmlformats.org/officeDocument/2006/relationships/customXml" Target="../ink/ink38.xml"/><Relationship Id="rId66" Type="http://schemas.openxmlformats.org/officeDocument/2006/relationships/image" Target="../media/image52.emf"/><Relationship Id="rId87" Type="http://schemas.openxmlformats.org/officeDocument/2006/relationships/customXml" Target="../ink/ink59.xml"/><Relationship Id="rId110" Type="http://schemas.openxmlformats.org/officeDocument/2006/relationships/image" Target="../media/image74.emf"/><Relationship Id="rId115" Type="http://schemas.openxmlformats.org/officeDocument/2006/relationships/customXml" Target="../ink/ink73.xml"/><Relationship Id="rId131" Type="http://schemas.openxmlformats.org/officeDocument/2006/relationships/customXml" Target="../ink/ink81.xml"/><Relationship Id="rId136" Type="http://schemas.openxmlformats.org/officeDocument/2006/relationships/image" Target="../media/image87.emf"/><Relationship Id="rId61" Type="http://schemas.openxmlformats.org/officeDocument/2006/relationships/customXml" Target="../ink/ink46.xml"/><Relationship Id="rId82" Type="http://schemas.openxmlformats.org/officeDocument/2006/relationships/image" Target="../media/image60.emf"/><Relationship Id="rId19" Type="http://schemas.openxmlformats.org/officeDocument/2006/relationships/customXml" Target="../ink/ink25.xml"/><Relationship Id="rId14" Type="http://schemas.openxmlformats.org/officeDocument/2006/relationships/image" Target="../media/image26.emf"/><Relationship Id="rId30" Type="http://schemas.openxmlformats.org/officeDocument/2006/relationships/image" Target="../media/image34.emf"/><Relationship Id="rId35" Type="http://schemas.openxmlformats.org/officeDocument/2006/relationships/customXml" Target="../ink/ink33.xml"/><Relationship Id="rId56" Type="http://schemas.openxmlformats.org/officeDocument/2006/relationships/image" Target="../media/image47.emf"/><Relationship Id="rId77" Type="http://schemas.openxmlformats.org/officeDocument/2006/relationships/customXml" Target="../ink/ink54.xml"/><Relationship Id="rId100" Type="http://schemas.openxmlformats.org/officeDocument/2006/relationships/image" Target="../media/image69.emf"/><Relationship Id="rId105" Type="http://schemas.openxmlformats.org/officeDocument/2006/relationships/customXml" Target="../ink/ink68.xml"/><Relationship Id="rId126" Type="http://schemas.openxmlformats.org/officeDocument/2006/relationships/image" Target="../media/image82.emf"/><Relationship Id="rId8" Type="http://schemas.openxmlformats.org/officeDocument/2006/relationships/image" Target="../media/image23.emf"/><Relationship Id="rId51" Type="http://schemas.openxmlformats.org/officeDocument/2006/relationships/customXml" Target="../ink/ink41.xml"/><Relationship Id="rId72" Type="http://schemas.openxmlformats.org/officeDocument/2006/relationships/image" Target="../media/image55.emf"/><Relationship Id="rId93" Type="http://schemas.openxmlformats.org/officeDocument/2006/relationships/customXml" Target="../ink/ink62.xml"/><Relationship Id="rId98" Type="http://schemas.openxmlformats.org/officeDocument/2006/relationships/image" Target="../media/image68.emf"/><Relationship Id="rId121" Type="http://schemas.openxmlformats.org/officeDocument/2006/relationships/customXml" Target="../ink/ink76.xml"/><Relationship Id="rId3" Type="http://schemas.openxmlformats.org/officeDocument/2006/relationships/customXml" Target="../ink/ink17.xml"/><Relationship Id="rId25" Type="http://schemas.openxmlformats.org/officeDocument/2006/relationships/customXml" Target="../ink/ink28.xml"/><Relationship Id="rId46" Type="http://schemas.openxmlformats.org/officeDocument/2006/relationships/image" Target="../media/image42.emf"/><Relationship Id="rId67" Type="http://schemas.openxmlformats.org/officeDocument/2006/relationships/customXml" Target="../ink/ink49.xml"/><Relationship Id="rId116" Type="http://schemas.openxmlformats.org/officeDocument/2006/relationships/image" Target="../media/image77.emf"/><Relationship Id="rId137" Type="http://schemas.openxmlformats.org/officeDocument/2006/relationships/customXml" Target="../ink/ink84.xml"/><Relationship Id="rId20" Type="http://schemas.openxmlformats.org/officeDocument/2006/relationships/image" Target="../media/image29.emf"/><Relationship Id="rId41" Type="http://schemas.openxmlformats.org/officeDocument/2006/relationships/customXml" Target="../ink/ink36.xml"/><Relationship Id="rId62" Type="http://schemas.openxmlformats.org/officeDocument/2006/relationships/image" Target="../media/image50.emf"/><Relationship Id="rId83" Type="http://schemas.openxmlformats.org/officeDocument/2006/relationships/customXml" Target="../ink/ink57.xml"/><Relationship Id="rId88" Type="http://schemas.openxmlformats.org/officeDocument/2006/relationships/image" Target="../media/image63.emf"/><Relationship Id="rId111" Type="http://schemas.openxmlformats.org/officeDocument/2006/relationships/customXml" Target="../ink/ink71.xml"/><Relationship Id="rId132" Type="http://schemas.openxmlformats.org/officeDocument/2006/relationships/image" Target="../media/image85.emf"/><Relationship Id="rId15" Type="http://schemas.openxmlformats.org/officeDocument/2006/relationships/customXml" Target="../ink/ink23.xml"/><Relationship Id="rId36" Type="http://schemas.openxmlformats.org/officeDocument/2006/relationships/image" Target="../media/image37.emf"/><Relationship Id="rId57" Type="http://schemas.openxmlformats.org/officeDocument/2006/relationships/customXml" Target="../ink/ink44.xml"/><Relationship Id="rId106" Type="http://schemas.openxmlformats.org/officeDocument/2006/relationships/image" Target="../media/image72.emf"/><Relationship Id="rId127" Type="http://schemas.openxmlformats.org/officeDocument/2006/relationships/customXml" Target="../ink/ink79.xml"/><Relationship Id="rId10" Type="http://schemas.openxmlformats.org/officeDocument/2006/relationships/image" Target="../media/image24.emf"/><Relationship Id="rId31" Type="http://schemas.openxmlformats.org/officeDocument/2006/relationships/customXml" Target="../ink/ink31.xml"/><Relationship Id="rId52" Type="http://schemas.openxmlformats.org/officeDocument/2006/relationships/image" Target="../media/image45.emf"/><Relationship Id="rId73" Type="http://schemas.openxmlformats.org/officeDocument/2006/relationships/customXml" Target="../ink/ink52.xml"/><Relationship Id="rId78" Type="http://schemas.openxmlformats.org/officeDocument/2006/relationships/image" Target="../media/image58.emf"/><Relationship Id="rId94" Type="http://schemas.openxmlformats.org/officeDocument/2006/relationships/image" Target="../media/image66.emf"/><Relationship Id="rId99" Type="http://schemas.openxmlformats.org/officeDocument/2006/relationships/customXml" Target="../ink/ink65.xml"/><Relationship Id="rId101" Type="http://schemas.openxmlformats.org/officeDocument/2006/relationships/customXml" Target="../ink/ink66.xml"/><Relationship Id="rId122" Type="http://schemas.openxmlformats.org/officeDocument/2006/relationships/image" Target="../media/image80.emf"/><Relationship Id="rId4" Type="http://schemas.openxmlformats.org/officeDocument/2006/relationships/image" Target="../media/image21.emf"/><Relationship Id="rId9" Type="http://schemas.openxmlformats.org/officeDocument/2006/relationships/customXml" Target="../ink/ink20.xml"/><Relationship Id="rId26" Type="http://schemas.openxmlformats.org/officeDocument/2006/relationships/image" Target="../media/image32.emf"/><Relationship Id="rId47" Type="http://schemas.openxmlformats.org/officeDocument/2006/relationships/customXml" Target="../ink/ink39.xml"/><Relationship Id="rId68" Type="http://schemas.openxmlformats.org/officeDocument/2006/relationships/image" Target="../media/image53.emf"/><Relationship Id="rId89" Type="http://schemas.openxmlformats.org/officeDocument/2006/relationships/customXml" Target="../ink/ink60.xml"/><Relationship Id="rId112" Type="http://schemas.openxmlformats.org/officeDocument/2006/relationships/image" Target="../media/image75.emf"/><Relationship Id="rId133" Type="http://schemas.openxmlformats.org/officeDocument/2006/relationships/customXml" Target="../ink/ink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OPERATION SHEDULING</a:t>
            </a:r>
          </a:p>
        </p:txBody>
      </p:sp>
      <p:sp>
        <p:nvSpPr>
          <p:cNvPr id="3" name="Subtitle 2"/>
          <p:cNvSpPr>
            <a:spLocks noGrp="1"/>
          </p:cNvSpPr>
          <p:nvPr>
            <p:ph type="subTitle" idx="1"/>
          </p:nvPr>
        </p:nvSpPr>
        <p:spPr/>
        <p:txBody>
          <a:bodyPr>
            <a:normAutofit fontScale="92500" lnSpcReduction="20000"/>
          </a:bodyPr>
          <a:lstStyle/>
          <a:p>
            <a:r>
              <a:rPr lang="en-US" dirty="0">
                <a:solidFill>
                  <a:srgbClr val="0070C0"/>
                </a:solidFill>
              </a:rPr>
              <a:t>Authored by</a:t>
            </a:r>
          </a:p>
          <a:p>
            <a:r>
              <a:rPr lang="en-US" dirty="0" err="1">
                <a:solidFill>
                  <a:srgbClr val="002060"/>
                </a:solidFill>
              </a:rPr>
              <a:t>Amit</a:t>
            </a:r>
            <a:r>
              <a:rPr lang="en-US" dirty="0">
                <a:solidFill>
                  <a:srgbClr val="002060"/>
                </a:solidFill>
              </a:rPr>
              <a:t> Kumar De</a:t>
            </a:r>
          </a:p>
          <a:p>
            <a:r>
              <a:rPr lang="en-US" dirty="0">
                <a:solidFill>
                  <a:srgbClr val="C00000"/>
                </a:solidFill>
              </a:rPr>
              <a:t>M.COM., M.A.,M.B.A., </a:t>
            </a:r>
            <a:r>
              <a:rPr lang="en-US" dirty="0" err="1">
                <a:solidFill>
                  <a:srgbClr val="C00000"/>
                </a:solidFill>
              </a:rPr>
              <a:t>M.Phil.,A.I.C.W.A</a:t>
            </a:r>
            <a:r>
              <a:rPr lang="en-US" dirty="0">
                <a:solidFill>
                  <a:srgbClr val="C00000"/>
                </a:solidFill>
              </a:rPr>
              <a:t>., L.L.B.,PGDFA,CFM</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912" name="Picture 72"/>
          <p:cNvPicPr>
            <a:picLocks noChangeAspect="1" noChangeArrowheads="1"/>
          </p:cNvPicPr>
          <p:nvPr/>
        </p:nvPicPr>
        <p:blipFill>
          <a:blip r:embed="rId2"/>
          <a:srcRect l="34553" t="29167" r="19766" b="48958"/>
          <a:stretch>
            <a:fillRect/>
          </a:stretch>
        </p:blipFill>
        <p:spPr bwMode="auto">
          <a:xfrm>
            <a:off x="0" y="5486400"/>
            <a:ext cx="9144000" cy="13716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5842" name="Ink 2"/>
              <p14:cNvContentPartPr>
                <a14:cpLocks xmlns:a14="http://schemas.microsoft.com/office/drawing/2010/main" noRot="1" noChangeAspect="1" noEditPoints="1" noChangeArrowheads="1" noChangeShapeType="1"/>
              </p14:cNvContentPartPr>
              <p14:nvPr/>
            </p14:nvContentPartPr>
            <p14:xfrm>
              <a:off x="3705225" y="339725"/>
              <a:ext cx="1554163" cy="339725"/>
            </p14:xfrm>
          </p:contentPart>
        </mc:Choice>
        <mc:Fallback xmlns="">
          <p:pic>
            <p:nvPicPr>
              <p:cNvPr id="35842" name="Ink 2"/>
              <p:cNvPicPr>
                <a:picLocks noRot="1" noChangeAspect="1" noEditPoints="1" noChangeArrowheads="1" noChangeShapeType="1"/>
              </p:cNvPicPr>
              <p:nvPr/>
            </p:nvPicPr>
            <p:blipFill>
              <a:blip r:embed="rId4"/>
              <a:stretch>
                <a:fillRect/>
              </a:stretch>
            </p:blipFill>
            <p:spPr>
              <a:xfrm>
                <a:off x="3695810" y="330358"/>
                <a:ext cx="1572993" cy="35845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5843" name="Ink 3"/>
              <p14:cNvContentPartPr>
                <a14:cpLocks xmlns:a14="http://schemas.microsoft.com/office/drawing/2010/main" noRot="1" noChangeAspect="1" noEditPoints="1" noChangeArrowheads="1" noChangeShapeType="1"/>
              </p14:cNvContentPartPr>
              <p14:nvPr/>
            </p14:nvContentPartPr>
            <p14:xfrm>
              <a:off x="3643313" y="714375"/>
              <a:ext cx="1731962" cy="71438"/>
            </p14:xfrm>
          </p:contentPart>
        </mc:Choice>
        <mc:Fallback xmlns="">
          <p:pic>
            <p:nvPicPr>
              <p:cNvPr id="35843" name="Ink 3"/>
              <p:cNvPicPr>
                <a:picLocks noRot="1" noChangeAspect="1" noEditPoints="1" noChangeArrowheads="1" noChangeShapeType="1"/>
              </p:cNvPicPr>
              <p:nvPr/>
            </p:nvPicPr>
            <p:blipFill>
              <a:blip r:embed="rId6"/>
              <a:stretch>
                <a:fillRect/>
              </a:stretch>
            </p:blipFill>
            <p:spPr>
              <a:xfrm>
                <a:off x="3633957" y="705445"/>
                <a:ext cx="1750674" cy="89298"/>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5844" name="Ink 4"/>
              <p14:cNvContentPartPr>
                <a14:cpLocks xmlns:a14="http://schemas.microsoft.com/office/drawing/2010/main" noRot="1" noChangeAspect="1" noEditPoints="1" noChangeArrowheads="1" noChangeShapeType="1"/>
              </p14:cNvContentPartPr>
              <p14:nvPr/>
            </p14:nvContentPartPr>
            <p14:xfrm>
              <a:off x="581025" y="1758950"/>
              <a:ext cx="1330325" cy="187325"/>
            </p14:xfrm>
          </p:contentPart>
        </mc:Choice>
        <mc:Fallback xmlns="">
          <p:pic>
            <p:nvPicPr>
              <p:cNvPr id="35844" name="Ink 4"/>
              <p:cNvPicPr>
                <a:picLocks noRot="1" noChangeAspect="1" noEditPoints="1" noChangeArrowheads="1" noChangeShapeType="1"/>
              </p:cNvPicPr>
              <p:nvPr/>
            </p:nvPicPr>
            <p:blipFill>
              <a:blip r:embed="rId8"/>
              <a:stretch>
                <a:fillRect/>
              </a:stretch>
            </p:blipFill>
            <p:spPr>
              <a:xfrm>
                <a:off x="571669" y="1749602"/>
                <a:ext cx="1349037" cy="20602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845" name="Ink 5"/>
              <p14:cNvContentPartPr>
                <a14:cpLocks xmlns:a14="http://schemas.microsoft.com/office/drawing/2010/main" noRot="1" noChangeAspect="1" noEditPoints="1" noChangeArrowheads="1" noChangeShapeType="1"/>
              </p14:cNvContentPartPr>
              <p14:nvPr/>
            </p14:nvContentPartPr>
            <p14:xfrm>
              <a:off x="517525" y="1731963"/>
              <a:ext cx="438150" cy="214312"/>
            </p14:xfrm>
          </p:contentPart>
        </mc:Choice>
        <mc:Fallback xmlns="">
          <p:pic>
            <p:nvPicPr>
              <p:cNvPr id="35845" name="Ink 5"/>
              <p:cNvPicPr>
                <a:picLocks noRot="1" noChangeAspect="1" noEditPoints="1" noChangeArrowheads="1" noChangeShapeType="1"/>
              </p:cNvPicPr>
              <p:nvPr/>
            </p:nvPicPr>
            <p:blipFill>
              <a:blip r:embed="rId10"/>
              <a:stretch>
                <a:fillRect/>
              </a:stretch>
            </p:blipFill>
            <p:spPr>
              <a:xfrm>
                <a:off x="508157" y="1722614"/>
                <a:ext cx="456887" cy="23301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5846" name="Ink 6"/>
              <p14:cNvContentPartPr>
                <a14:cpLocks xmlns:a14="http://schemas.microsoft.com/office/drawing/2010/main" noRot="1" noChangeAspect="1" noEditPoints="1" noChangeArrowheads="1" noChangeShapeType="1"/>
              </p14:cNvContentPartPr>
              <p14:nvPr/>
            </p14:nvContentPartPr>
            <p14:xfrm>
              <a:off x="1125538" y="1731963"/>
              <a:ext cx="401637" cy="169862"/>
            </p14:xfrm>
          </p:contentPart>
        </mc:Choice>
        <mc:Fallback xmlns="">
          <p:pic>
            <p:nvPicPr>
              <p:cNvPr id="35846" name="Ink 6"/>
              <p:cNvPicPr>
                <a:picLocks noRot="1" noChangeAspect="1" noEditPoints="1" noChangeArrowheads="1" noChangeShapeType="1"/>
              </p:cNvPicPr>
              <p:nvPr/>
            </p:nvPicPr>
            <p:blipFill>
              <a:blip r:embed="rId12"/>
              <a:stretch>
                <a:fillRect/>
              </a:stretch>
            </p:blipFill>
            <p:spPr>
              <a:xfrm>
                <a:off x="1116198" y="1722606"/>
                <a:ext cx="420318"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847" name="Ink 7"/>
              <p14:cNvContentPartPr>
                <a14:cpLocks xmlns:a14="http://schemas.microsoft.com/office/drawing/2010/main" noRot="1" noChangeAspect="1" noEditPoints="1" noChangeArrowheads="1" noChangeShapeType="1"/>
              </p14:cNvContentPartPr>
              <p14:nvPr/>
            </p14:nvContentPartPr>
            <p14:xfrm>
              <a:off x="1697038" y="1455738"/>
              <a:ext cx="241300" cy="517525"/>
            </p14:xfrm>
          </p:contentPart>
        </mc:Choice>
        <mc:Fallback xmlns="">
          <p:pic>
            <p:nvPicPr>
              <p:cNvPr id="35847" name="Ink 7"/>
              <p:cNvPicPr>
                <a:picLocks noRot="1" noChangeAspect="1" noEditPoints="1" noChangeArrowheads="1" noChangeShapeType="1"/>
              </p:cNvPicPr>
              <p:nvPr/>
            </p:nvPicPr>
            <p:blipFill>
              <a:blip r:embed="rId14"/>
              <a:stretch>
                <a:fillRect/>
              </a:stretch>
            </p:blipFill>
            <p:spPr>
              <a:xfrm>
                <a:off x="1687812" y="1446394"/>
                <a:ext cx="259752" cy="53621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848" name="Ink 8"/>
              <p14:cNvContentPartPr>
                <a14:cpLocks xmlns:a14="http://schemas.microsoft.com/office/drawing/2010/main" noRot="1" noChangeAspect="1" noEditPoints="1" noChangeArrowheads="1" noChangeShapeType="1"/>
              </p14:cNvContentPartPr>
              <p14:nvPr/>
            </p14:nvContentPartPr>
            <p14:xfrm>
              <a:off x="2312988" y="1446213"/>
              <a:ext cx="125412" cy="142875"/>
            </p14:xfrm>
          </p:contentPart>
        </mc:Choice>
        <mc:Fallback xmlns="">
          <p:pic>
            <p:nvPicPr>
              <p:cNvPr id="35848" name="Ink 8"/>
              <p:cNvPicPr>
                <a:picLocks noRot="1" noChangeAspect="1" noEditPoints="1" noChangeArrowheads="1" noChangeShapeType="1"/>
              </p:cNvPicPr>
              <p:nvPr/>
            </p:nvPicPr>
            <p:blipFill>
              <a:blip r:embed="rId16"/>
              <a:stretch>
                <a:fillRect/>
              </a:stretch>
            </p:blipFill>
            <p:spPr>
              <a:xfrm>
                <a:off x="2303645" y="1436879"/>
                <a:ext cx="144098"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5849" name="Ink 9"/>
              <p14:cNvContentPartPr>
                <a14:cpLocks xmlns:a14="http://schemas.microsoft.com/office/drawing/2010/main" noRot="1" noChangeAspect="1" noEditPoints="1" noChangeArrowheads="1" noChangeShapeType="1"/>
              </p14:cNvContentPartPr>
              <p14:nvPr/>
            </p14:nvContentPartPr>
            <p14:xfrm>
              <a:off x="2857500" y="1428750"/>
              <a:ext cx="169863" cy="142875"/>
            </p14:xfrm>
          </p:contentPart>
        </mc:Choice>
        <mc:Fallback xmlns="">
          <p:pic>
            <p:nvPicPr>
              <p:cNvPr id="35849" name="Ink 9"/>
              <p:cNvPicPr>
                <a:picLocks noRot="1" noChangeAspect="1" noEditPoints="1" noChangeArrowheads="1" noChangeShapeType="1"/>
              </p:cNvPicPr>
              <p:nvPr/>
            </p:nvPicPr>
            <p:blipFill>
              <a:blip r:embed="rId18"/>
              <a:stretch>
                <a:fillRect/>
              </a:stretch>
            </p:blipFill>
            <p:spPr>
              <a:xfrm>
                <a:off x="2848143" y="1419440"/>
                <a:ext cx="188577" cy="16149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5850" name="Ink 10"/>
              <p14:cNvContentPartPr>
                <a14:cpLocks xmlns:a14="http://schemas.microsoft.com/office/drawing/2010/main" noRot="1" noChangeAspect="1" noEditPoints="1" noChangeArrowheads="1" noChangeShapeType="1"/>
              </p14:cNvContentPartPr>
              <p14:nvPr/>
            </p14:nvContentPartPr>
            <p14:xfrm>
              <a:off x="3411538" y="1438275"/>
              <a:ext cx="152400" cy="142875"/>
            </p14:xfrm>
          </p:contentPart>
        </mc:Choice>
        <mc:Fallback xmlns="">
          <p:pic>
            <p:nvPicPr>
              <p:cNvPr id="35850" name="Ink 10"/>
              <p:cNvPicPr>
                <a:picLocks noRot="1" noChangeAspect="1" noEditPoints="1" noChangeArrowheads="1" noChangeShapeType="1"/>
              </p:cNvPicPr>
              <p:nvPr/>
            </p:nvPicPr>
            <p:blipFill>
              <a:blip r:embed="rId20"/>
              <a:stretch>
                <a:fillRect/>
              </a:stretch>
            </p:blipFill>
            <p:spPr>
              <a:xfrm>
                <a:off x="3402193" y="1429148"/>
                <a:ext cx="171091" cy="16112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851" name="Ink 11"/>
              <p14:cNvContentPartPr>
                <a14:cpLocks xmlns:a14="http://schemas.microsoft.com/office/drawing/2010/main" noRot="1" noChangeAspect="1" noEditPoints="1" noChangeArrowheads="1" noChangeShapeType="1"/>
              </p14:cNvContentPartPr>
              <p14:nvPr/>
            </p14:nvContentPartPr>
            <p14:xfrm>
              <a:off x="4037013" y="1366838"/>
              <a:ext cx="150812" cy="169862"/>
            </p14:xfrm>
          </p:contentPart>
        </mc:Choice>
        <mc:Fallback xmlns="">
          <p:pic>
            <p:nvPicPr>
              <p:cNvPr id="35851" name="Ink 11"/>
              <p:cNvPicPr>
                <a:picLocks noRot="1" noChangeAspect="1" noEditPoints="1" noChangeArrowheads="1" noChangeShapeType="1"/>
              </p:cNvPicPr>
              <p:nvPr/>
            </p:nvPicPr>
            <p:blipFill>
              <a:blip r:embed="rId22"/>
              <a:stretch>
                <a:fillRect/>
              </a:stretch>
            </p:blipFill>
            <p:spPr>
              <a:xfrm>
                <a:off x="4027721" y="1357481"/>
                <a:ext cx="169395"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852" name="Ink 12"/>
              <p14:cNvContentPartPr>
                <a14:cpLocks xmlns:a14="http://schemas.microsoft.com/office/drawing/2010/main" noRot="1" noChangeAspect="1" noEditPoints="1" noChangeArrowheads="1" noChangeShapeType="1"/>
              </p14:cNvContentPartPr>
              <p14:nvPr/>
            </p14:nvContentPartPr>
            <p14:xfrm>
              <a:off x="4679950" y="1347788"/>
              <a:ext cx="142875" cy="161925"/>
            </p14:xfrm>
          </p:contentPart>
        </mc:Choice>
        <mc:Fallback xmlns="">
          <p:pic>
            <p:nvPicPr>
              <p:cNvPr id="35852" name="Ink 12"/>
              <p:cNvPicPr>
                <a:picLocks noRot="1" noChangeAspect="1" noEditPoints="1" noChangeArrowheads="1" noChangeShapeType="1"/>
              </p:cNvPicPr>
              <p:nvPr/>
            </p:nvPicPr>
            <p:blipFill>
              <a:blip r:embed="rId24"/>
              <a:stretch>
                <a:fillRect/>
              </a:stretch>
            </p:blipFill>
            <p:spPr>
              <a:xfrm>
                <a:off x="4670616" y="1338474"/>
                <a:ext cx="161542" cy="18055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5853" name="Ink 13"/>
              <p14:cNvContentPartPr>
                <a14:cpLocks xmlns:a14="http://schemas.microsoft.com/office/drawing/2010/main" noRot="1" noChangeAspect="1" noEditPoints="1" noChangeArrowheads="1" noChangeShapeType="1"/>
              </p14:cNvContentPartPr>
              <p14:nvPr/>
            </p14:nvContentPartPr>
            <p14:xfrm>
              <a:off x="5241925" y="1347788"/>
              <a:ext cx="88900" cy="152400"/>
            </p14:xfrm>
          </p:contentPart>
        </mc:Choice>
        <mc:Fallback xmlns="">
          <p:pic>
            <p:nvPicPr>
              <p:cNvPr id="35853" name="Ink 13"/>
              <p:cNvPicPr>
                <a:picLocks noRot="1" noChangeAspect="1" noEditPoints="1" noChangeArrowheads="1" noChangeShapeType="1"/>
              </p:cNvPicPr>
              <p:nvPr/>
            </p:nvPicPr>
            <p:blipFill>
              <a:blip r:embed="rId26"/>
              <a:stretch>
                <a:fillRect/>
              </a:stretch>
            </p:blipFill>
            <p:spPr>
              <a:xfrm>
                <a:off x="5233103" y="1338552"/>
                <a:ext cx="106544" cy="170873"/>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5854" name="Ink 14"/>
              <p14:cNvContentPartPr>
                <a14:cpLocks xmlns:a14="http://schemas.microsoft.com/office/drawing/2010/main" noRot="1" noChangeAspect="1" noEditPoints="1" noChangeArrowheads="1" noChangeShapeType="1"/>
              </p14:cNvContentPartPr>
              <p14:nvPr/>
            </p14:nvContentPartPr>
            <p14:xfrm>
              <a:off x="5759450" y="1303338"/>
              <a:ext cx="125413" cy="206375"/>
            </p14:xfrm>
          </p:contentPart>
        </mc:Choice>
        <mc:Fallback xmlns="">
          <p:pic>
            <p:nvPicPr>
              <p:cNvPr id="35854" name="Ink 14"/>
              <p:cNvPicPr>
                <a:picLocks noRot="1" noChangeAspect="1" noEditPoints="1" noChangeArrowheads="1" noChangeShapeType="1"/>
              </p:cNvPicPr>
              <p:nvPr/>
            </p:nvPicPr>
            <p:blipFill>
              <a:blip r:embed="rId28"/>
              <a:stretch>
                <a:fillRect/>
              </a:stretch>
            </p:blipFill>
            <p:spPr>
              <a:xfrm>
                <a:off x="5750080" y="1293957"/>
                <a:ext cx="144153" cy="225136"/>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855" name="Ink 15"/>
              <p14:cNvContentPartPr>
                <a14:cpLocks xmlns:a14="http://schemas.microsoft.com/office/drawing/2010/main" noRot="1" noChangeAspect="1" noEditPoints="1" noChangeArrowheads="1" noChangeShapeType="1"/>
              </p14:cNvContentPartPr>
              <p14:nvPr/>
            </p14:nvContentPartPr>
            <p14:xfrm>
              <a:off x="6259513" y="1295400"/>
              <a:ext cx="98425" cy="160338"/>
            </p14:xfrm>
          </p:contentPart>
        </mc:Choice>
        <mc:Fallback xmlns="">
          <p:pic>
            <p:nvPicPr>
              <p:cNvPr id="35855" name="Ink 15"/>
              <p:cNvPicPr>
                <a:picLocks noRot="1" noChangeAspect="1" noEditPoints="1" noChangeArrowheads="1" noChangeShapeType="1"/>
              </p:cNvPicPr>
              <p:nvPr/>
            </p:nvPicPr>
            <p:blipFill>
              <a:blip r:embed="rId30"/>
              <a:stretch>
                <a:fillRect/>
              </a:stretch>
            </p:blipFill>
            <p:spPr>
              <a:xfrm>
                <a:off x="6250275" y="1286177"/>
                <a:ext cx="116902" cy="178784"/>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5856" name="Ink 16"/>
              <p14:cNvContentPartPr>
                <a14:cpLocks xmlns:a14="http://schemas.microsoft.com/office/drawing/2010/main" noRot="1" noChangeAspect="1" noEditPoints="1" noChangeArrowheads="1" noChangeShapeType="1"/>
              </p14:cNvContentPartPr>
              <p14:nvPr/>
            </p14:nvContentPartPr>
            <p14:xfrm>
              <a:off x="6732588" y="1295400"/>
              <a:ext cx="107950" cy="169863"/>
            </p14:xfrm>
          </p:contentPart>
        </mc:Choice>
        <mc:Fallback xmlns="">
          <p:pic>
            <p:nvPicPr>
              <p:cNvPr id="35856" name="Ink 16"/>
              <p:cNvPicPr>
                <a:picLocks noRot="1" noChangeAspect="1" noEditPoints="1" noChangeArrowheads="1" noChangeShapeType="1"/>
              </p:cNvPicPr>
              <p:nvPr/>
            </p:nvPicPr>
            <p:blipFill>
              <a:blip r:embed="rId32"/>
              <a:stretch>
                <a:fillRect/>
              </a:stretch>
            </p:blipFill>
            <p:spPr>
              <a:xfrm>
                <a:off x="6723446" y="1286083"/>
                <a:ext cx="126235" cy="18849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5857" name="Ink 17"/>
              <p14:cNvContentPartPr>
                <a14:cpLocks xmlns:a14="http://schemas.microsoft.com/office/drawing/2010/main" noRot="1" noChangeAspect="1" noEditPoints="1" noChangeArrowheads="1" noChangeShapeType="1"/>
              </p14:cNvContentPartPr>
              <p14:nvPr/>
            </p14:nvContentPartPr>
            <p14:xfrm>
              <a:off x="1697038" y="1911350"/>
              <a:ext cx="419100" cy="428625"/>
            </p14:xfrm>
          </p:contentPart>
        </mc:Choice>
        <mc:Fallback xmlns="">
          <p:pic>
            <p:nvPicPr>
              <p:cNvPr id="35857" name="Ink 17"/>
              <p:cNvPicPr>
                <a:picLocks noRot="1" noChangeAspect="1" noEditPoints="1" noChangeArrowheads="1" noChangeShapeType="1"/>
              </p:cNvPicPr>
              <p:nvPr/>
            </p:nvPicPr>
            <p:blipFill>
              <a:blip r:embed="rId34"/>
              <a:stretch>
                <a:fillRect/>
              </a:stretch>
            </p:blipFill>
            <p:spPr>
              <a:xfrm>
                <a:off x="1687709" y="1902001"/>
                <a:ext cx="437759" cy="447323"/>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5858" name="Ink 18"/>
              <p14:cNvContentPartPr>
                <a14:cpLocks xmlns:a14="http://schemas.microsoft.com/office/drawing/2010/main" noRot="1" noChangeAspect="1" noEditPoints="1" noChangeArrowheads="1" noChangeShapeType="1"/>
              </p14:cNvContentPartPr>
              <p14:nvPr/>
            </p14:nvContentPartPr>
            <p14:xfrm>
              <a:off x="554038" y="3116263"/>
              <a:ext cx="5867400" cy="455612"/>
            </p14:xfrm>
          </p:contentPart>
        </mc:Choice>
        <mc:Fallback xmlns="">
          <p:pic>
            <p:nvPicPr>
              <p:cNvPr id="35858" name="Ink 18"/>
              <p:cNvPicPr>
                <a:picLocks noRot="1" noChangeAspect="1" noEditPoints="1" noChangeArrowheads="1" noChangeShapeType="1"/>
              </p:cNvPicPr>
              <p:nvPr/>
            </p:nvPicPr>
            <p:blipFill>
              <a:blip r:embed="rId36"/>
              <a:stretch>
                <a:fillRect/>
              </a:stretch>
            </p:blipFill>
            <p:spPr>
              <a:xfrm>
                <a:off x="544678" y="3106921"/>
                <a:ext cx="5886120" cy="474296"/>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859" name="Ink 19"/>
              <p14:cNvContentPartPr>
                <a14:cpLocks xmlns:a14="http://schemas.microsoft.com/office/drawing/2010/main" noRot="1" noChangeAspect="1" noEditPoints="1" noChangeArrowheads="1" noChangeShapeType="1"/>
              </p14:cNvContentPartPr>
              <p14:nvPr/>
            </p14:nvContentPartPr>
            <p14:xfrm>
              <a:off x="1687513" y="3036888"/>
              <a:ext cx="223837" cy="195262"/>
            </p14:xfrm>
          </p:contentPart>
        </mc:Choice>
        <mc:Fallback xmlns="">
          <p:pic>
            <p:nvPicPr>
              <p:cNvPr id="35859" name="Ink 19"/>
              <p:cNvPicPr>
                <a:picLocks noRot="1" noChangeAspect="1" noEditPoints="1" noChangeArrowheads="1" noChangeShapeType="1"/>
              </p:cNvPicPr>
              <p:nvPr/>
            </p:nvPicPr>
            <p:blipFill>
              <a:blip r:embed="rId38"/>
              <a:stretch>
                <a:fillRect/>
              </a:stretch>
            </p:blipFill>
            <p:spPr>
              <a:xfrm>
                <a:off x="1678141" y="3027590"/>
                <a:ext cx="242580" cy="213858"/>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860" name="Ink 20"/>
              <p14:cNvContentPartPr>
                <a14:cpLocks xmlns:a14="http://schemas.microsoft.com/office/drawing/2010/main" noRot="1" noChangeAspect="1" noEditPoints="1" noChangeArrowheads="1" noChangeShapeType="1"/>
              </p14:cNvContentPartPr>
              <p14:nvPr/>
            </p14:nvContentPartPr>
            <p14:xfrm>
              <a:off x="2241550" y="3017838"/>
              <a:ext cx="204788" cy="152400"/>
            </p14:xfrm>
          </p:contentPart>
        </mc:Choice>
        <mc:Fallback xmlns="">
          <p:pic>
            <p:nvPicPr>
              <p:cNvPr id="35860" name="Ink 20"/>
              <p:cNvPicPr>
                <a:picLocks noRot="1" noChangeAspect="1" noEditPoints="1" noChangeArrowheads="1" noChangeShapeType="1"/>
              </p:cNvPicPr>
              <p:nvPr/>
            </p:nvPicPr>
            <p:blipFill>
              <a:blip r:embed="rId40"/>
              <a:stretch>
                <a:fillRect/>
              </a:stretch>
            </p:blipFill>
            <p:spPr>
              <a:xfrm>
                <a:off x="2232225" y="3008244"/>
                <a:ext cx="223438" cy="171588"/>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861" name="Ink 21"/>
              <p14:cNvContentPartPr>
                <a14:cpLocks xmlns:a14="http://schemas.microsoft.com/office/drawing/2010/main" noRot="1" noChangeAspect="1" noEditPoints="1" noChangeArrowheads="1" noChangeShapeType="1"/>
              </p14:cNvContentPartPr>
              <p14:nvPr/>
            </p14:nvContentPartPr>
            <p14:xfrm>
              <a:off x="2857500" y="2928938"/>
              <a:ext cx="285750" cy="142875"/>
            </p14:xfrm>
          </p:contentPart>
        </mc:Choice>
        <mc:Fallback xmlns="">
          <p:pic>
            <p:nvPicPr>
              <p:cNvPr id="35861" name="Ink 21"/>
              <p:cNvPicPr>
                <a:picLocks noRot="1" noChangeAspect="1" noEditPoints="1" noChangeArrowheads="1" noChangeShapeType="1"/>
              </p:cNvPicPr>
              <p:nvPr/>
            </p:nvPicPr>
            <p:blipFill>
              <a:blip r:embed="rId42"/>
              <a:stretch>
                <a:fillRect/>
              </a:stretch>
            </p:blipFill>
            <p:spPr>
              <a:xfrm>
                <a:off x="2848143" y="2919604"/>
                <a:ext cx="304464"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862" name="Ink 22"/>
              <p14:cNvContentPartPr>
                <a14:cpLocks xmlns:a14="http://schemas.microsoft.com/office/drawing/2010/main" noRot="1" noChangeAspect="1" noEditPoints="1" noChangeArrowheads="1" noChangeShapeType="1"/>
              </p14:cNvContentPartPr>
              <p14:nvPr/>
            </p14:nvContentPartPr>
            <p14:xfrm>
              <a:off x="3509963" y="2813050"/>
              <a:ext cx="177800" cy="187325"/>
            </p14:xfrm>
          </p:contentPart>
        </mc:Choice>
        <mc:Fallback xmlns="">
          <p:pic>
            <p:nvPicPr>
              <p:cNvPr id="35862" name="Ink 22"/>
              <p:cNvPicPr>
                <a:picLocks noRot="1" noChangeAspect="1" noEditPoints="1" noChangeArrowheads="1" noChangeShapeType="1"/>
              </p:cNvPicPr>
              <p:nvPr/>
            </p:nvPicPr>
            <p:blipFill>
              <a:blip r:embed="rId44"/>
              <a:stretch>
                <a:fillRect/>
              </a:stretch>
            </p:blipFill>
            <p:spPr>
              <a:xfrm>
                <a:off x="3500662" y="2803720"/>
                <a:ext cx="196403"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863" name="Ink 23"/>
              <p14:cNvContentPartPr>
                <a14:cpLocks xmlns:a14="http://schemas.microsoft.com/office/drawing/2010/main" noRot="1" noChangeAspect="1" noEditPoints="1" noChangeArrowheads="1" noChangeShapeType="1"/>
              </p14:cNvContentPartPr>
              <p14:nvPr/>
            </p14:nvContentPartPr>
            <p14:xfrm>
              <a:off x="4232275" y="2795588"/>
              <a:ext cx="117475" cy="214312"/>
            </p14:xfrm>
          </p:contentPart>
        </mc:Choice>
        <mc:Fallback xmlns="">
          <p:pic>
            <p:nvPicPr>
              <p:cNvPr id="35863" name="Ink 23"/>
              <p:cNvPicPr>
                <a:picLocks noRot="1" noChangeAspect="1" noEditPoints="1" noChangeArrowheads="1" noChangeShapeType="1"/>
              </p:cNvPicPr>
              <p:nvPr/>
            </p:nvPicPr>
            <p:blipFill>
              <a:blip r:embed="rId46"/>
              <a:stretch>
                <a:fillRect/>
              </a:stretch>
            </p:blipFill>
            <p:spPr>
              <a:xfrm>
                <a:off x="4222848" y="2786239"/>
                <a:ext cx="136329" cy="23301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5864" name="Ink 24"/>
              <p14:cNvContentPartPr>
                <a14:cpLocks xmlns:a14="http://schemas.microsoft.com/office/drawing/2010/main" noRot="1" noChangeAspect="1" noEditPoints="1" noChangeArrowheads="1" noChangeShapeType="1"/>
              </p14:cNvContentPartPr>
              <p14:nvPr/>
            </p14:nvContentPartPr>
            <p14:xfrm>
              <a:off x="4759325" y="2751138"/>
              <a:ext cx="188913" cy="177800"/>
            </p14:xfrm>
          </p:contentPart>
        </mc:Choice>
        <mc:Fallback xmlns="">
          <p:pic>
            <p:nvPicPr>
              <p:cNvPr id="35864" name="Ink 24"/>
              <p:cNvPicPr>
                <a:picLocks noRot="1" noChangeAspect="1" noEditPoints="1" noChangeArrowheads="1" noChangeShapeType="1"/>
              </p:cNvPicPr>
              <p:nvPr/>
            </p:nvPicPr>
            <p:blipFill>
              <a:blip r:embed="rId48"/>
              <a:stretch>
                <a:fillRect/>
              </a:stretch>
            </p:blipFill>
            <p:spPr>
              <a:xfrm>
                <a:off x="4749916" y="2741837"/>
                <a:ext cx="207732" cy="196403"/>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865" name="Ink 25"/>
              <p14:cNvContentPartPr>
                <a14:cpLocks xmlns:a14="http://schemas.microsoft.com/office/drawing/2010/main" noRot="1" noChangeAspect="1" noEditPoints="1" noChangeArrowheads="1" noChangeShapeType="1"/>
              </p14:cNvContentPartPr>
              <p14:nvPr/>
            </p14:nvContentPartPr>
            <p14:xfrm>
              <a:off x="5357813" y="2751138"/>
              <a:ext cx="179387" cy="160337"/>
            </p14:xfrm>
          </p:contentPart>
        </mc:Choice>
        <mc:Fallback xmlns="">
          <p:pic>
            <p:nvPicPr>
              <p:cNvPr id="35865" name="Ink 25"/>
              <p:cNvPicPr>
                <a:picLocks noRot="1" noChangeAspect="1" noEditPoints="1" noChangeArrowheads="1" noChangeShapeType="1"/>
              </p:cNvPicPr>
              <p:nvPr/>
            </p:nvPicPr>
            <p:blipFill>
              <a:blip r:embed="rId50"/>
              <a:stretch>
                <a:fillRect/>
              </a:stretch>
            </p:blipFill>
            <p:spPr>
              <a:xfrm>
                <a:off x="5348595" y="2741956"/>
                <a:ext cx="197822" cy="178702"/>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866" name="Ink 26"/>
              <p14:cNvContentPartPr>
                <a14:cpLocks xmlns:a14="http://schemas.microsoft.com/office/drawing/2010/main" noRot="1" noChangeAspect="1" noEditPoints="1" noChangeArrowheads="1" noChangeShapeType="1"/>
              </p14:cNvContentPartPr>
              <p14:nvPr/>
            </p14:nvContentPartPr>
            <p14:xfrm>
              <a:off x="5919788" y="2660650"/>
              <a:ext cx="90487" cy="196850"/>
            </p14:xfrm>
          </p:contentPart>
        </mc:Choice>
        <mc:Fallback xmlns="">
          <p:pic>
            <p:nvPicPr>
              <p:cNvPr id="35866" name="Ink 26"/>
              <p:cNvPicPr>
                <a:picLocks noRot="1" noChangeAspect="1" noEditPoints="1" noChangeArrowheads="1" noChangeShapeType="1"/>
              </p:cNvPicPr>
              <p:nvPr/>
            </p:nvPicPr>
            <p:blipFill>
              <a:blip r:embed="rId52"/>
              <a:stretch>
                <a:fillRect/>
              </a:stretch>
            </p:blipFill>
            <p:spPr>
              <a:xfrm>
                <a:off x="5910340" y="2650938"/>
                <a:ext cx="109384" cy="21627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5867" name="Ink 27"/>
              <p14:cNvContentPartPr>
                <a14:cpLocks xmlns:a14="http://schemas.microsoft.com/office/drawing/2010/main" noRot="1" noChangeAspect="1" noEditPoints="1" noChangeArrowheads="1" noChangeShapeType="1"/>
              </p14:cNvContentPartPr>
              <p14:nvPr/>
            </p14:nvContentPartPr>
            <p14:xfrm>
              <a:off x="6384925" y="2616200"/>
              <a:ext cx="98425" cy="161925"/>
            </p14:xfrm>
          </p:contentPart>
        </mc:Choice>
        <mc:Fallback xmlns="">
          <p:pic>
            <p:nvPicPr>
              <p:cNvPr id="35867" name="Ink 27"/>
              <p:cNvPicPr>
                <a:picLocks noRot="1" noChangeAspect="1" noEditPoints="1" noChangeArrowheads="1" noChangeShapeType="1"/>
              </p:cNvPicPr>
              <p:nvPr/>
            </p:nvPicPr>
            <p:blipFill>
              <a:blip r:embed="rId54"/>
              <a:stretch>
                <a:fillRect/>
              </a:stretch>
            </p:blipFill>
            <p:spPr>
              <a:xfrm>
                <a:off x="6375653" y="2606823"/>
                <a:ext cx="116969" cy="180678"/>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868" name="Ink 28"/>
              <p14:cNvContentPartPr>
                <a14:cpLocks xmlns:a14="http://schemas.microsoft.com/office/drawing/2010/main" noRot="1" noChangeAspect="1" noEditPoints="1" noChangeArrowheads="1" noChangeShapeType="1"/>
              </p14:cNvContentPartPr>
              <p14:nvPr/>
            </p14:nvContentPartPr>
            <p14:xfrm>
              <a:off x="6796088" y="2562225"/>
              <a:ext cx="160337" cy="206375"/>
            </p14:xfrm>
          </p:contentPart>
        </mc:Choice>
        <mc:Fallback xmlns="">
          <p:pic>
            <p:nvPicPr>
              <p:cNvPr id="35868" name="Ink 28"/>
              <p:cNvPicPr>
                <a:picLocks noRot="1" noChangeAspect="1" noEditPoints="1" noChangeArrowheads="1" noChangeShapeType="1"/>
              </p:cNvPicPr>
              <p:nvPr/>
            </p:nvPicPr>
            <p:blipFill>
              <a:blip r:embed="rId56"/>
              <a:stretch>
                <a:fillRect/>
              </a:stretch>
            </p:blipFill>
            <p:spPr>
              <a:xfrm>
                <a:off x="6786783" y="2552828"/>
                <a:ext cx="178948" cy="225169"/>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5869" name="Ink 29"/>
              <p14:cNvContentPartPr>
                <a14:cpLocks xmlns:a14="http://schemas.microsoft.com/office/drawing/2010/main" noRot="1" noChangeAspect="1" noEditPoints="1" noChangeArrowheads="1" noChangeShapeType="1"/>
              </p14:cNvContentPartPr>
              <p14:nvPr/>
            </p14:nvContentPartPr>
            <p14:xfrm>
              <a:off x="85258275" y="45488225"/>
              <a:ext cx="0" cy="0"/>
            </p14:xfrm>
          </p:contentPart>
        </mc:Choice>
        <mc:Fallback xmlns="">
          <p:pic>
            <p:nvPicPr>
              <p:cNvPr id="35869" name="Ink 29"/>
              <p:cNvPicPr>
                <a:picLocks noRot="1" noChangeAspect="1" noEditPoints="1" noChangeArrowheads="1" noChangeShapeType="1"/>
              </p:cNvPicPr>
              <p:nvPr/>
            </p:nvPicPr>
            <p:blipFill>
              <a:blip r:embed="rId58"/>
              <a:stretch>
                <a:fillRect/>
              </a:stretch>
            </p:blipFill>
            <p:spPr>
              <a:xfrm>
                <a:off x="85258275" y="45488225"/>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5870" name="Ink 30"/>
              <p14:cNvContentPartPr>
                <a14:cpLocks xmlns:a14="http://schemas.microsoft.com/office/drawing/2010/main" noRot="1" noChangeAspect="1" noEditPoints="1" noChangeArrowheads="1" noChangeShapeType="1"/>
              </p14:cNvContentPartPr>
              <p14:nvPr/>
            </p14:nvContentPartPr>
            <p14:xfrm>
              <a:off x="1677988" y="3394075"/>
              <a:ext cx="341312" cy="133350"/>
            </p14:xfrm>
          </p:contentPart>
        </mc:Choice>
        <mc:Fallback xmlns="">
          <p:pic>
            <p:nvPicPr>
              <p:cNvPr id="35870" name="Ink 30"/>
              <p:cNvPicPr>
                <a:picLocks noRot="1" noChangeAspect="1" noEditPoints="1" noChangeArrowheads="1" noChangeShapeType="1"/>
              </p:cNvPicPr>
              <p:nvPr/>
            </p:nvPicPr>
            <p:blipFill>
              <a:blip r:embed="rId60"/>
              <a:stretch>
                <a:fillRect/>
              </a:stretch>
            </p:blipFill>
            <p:spPr>
              <a:xfrm>
                <a:off x="1668587" y="3384780"/>
                <a:ext cx="360113" cy="1519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5871" name="Ink 31"/>
              <p14:cNvContentPartPr>
                <a14:cpLocks xmlns:a14="http://schemas.microsoft.com/office/drawing/2010/main" noRot="1" noChangeAspect="1" noEditPoints="1" noChangeArrowheads="1" noChangeShapeType="1"/>
              </p14:cNvContentPartPr>
              <p14:nvPr/>
            </p14:nvContentPartPr>
            <p14:xfrm>
              <a:off x="4759325" y="2919413"/>
              <a:ext cx="2617788" cy="930275"/>
            </p14:xfrm>
          </p:contentPart>
        </mc:Choice>
        <mc:Fallback xmlns="">
          <p:pic>
            <p:nvPicPr>
              <p:cNvPr id="35871" name="Ink 31"/>
              <p:cNvPicPr>
                <a:picLocks noRot="1" noChangeAspect="1" noEditPoints="1" noChangeArrowheads="1" noChangeShapeType="1"/>
              </p:cNvPicPr>
              <p:nvPr/>
            </p:nvPicPr>
            <p:blipFill>
              <a:blip r:embed="rId62"/>
              <a:stretch>
                <a:fillRect/>
              </a:stretch>
            </p:blipFill>
            <p:spPr>
              <a:xfrm>
                <a:off x="4749976" y="2910071"/>
                <a:ext cx="2636486" cy="948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5872" name="Ink 32"/>
              <p14:cNvContentPartPr>
                <a14:cpLocks xmlns:a14="http://schemas.microsoft.com/office/drawing/2010/main" noRot="1" noChangeAspect="1" noEditPoints="1" noChangeArrowheads="1" noChangeShapeType="1"/>
              </p14:cNvContentPartPr>
              <p14:nvPr/>
            </p14:nvContentPartPr>
            <p14:xfrm>
              <a:off x="6419850" y="3106738"/>
              <a:ext cx="223838" cy="198437"/>
            </p14:xfrm>
          </p:contentPart>
        </mc:Choice>
        <mc:Fallback xmlns="">
          <p:pic>
            <p:nvPicPr>
              <p:cNvPr id="35872" name="Ink 32"/>
              <p:cNvPicPr>
                <a:picLocks noRot="1" noChangeAspect="1" noEditPoints="1" noChangeArrowheads="1" noChangeShapeType="1"/>
              </p:cNvPicPr>
              <p:nvPr/>
            </p:nvPicPr>
            <p:blipFill>
              <a:blip r:embed="rId64"/>
              <a:stretch>
                <a:fillRect/>
              </a:stretch>
            </p:blipFill>
            <p:spPr>
              <a:xfrm>
                <a:off x="6410508" y="3097357"/>
                <a:ext cx="242521" cy="217198"/>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5873" name="Ink 33"/>
              <p14:cNvContentPartPr>
                <a14:cpLocks xmlns:a14="http://schemas.microsoft.com/office/drawing/2010/main" noRot="1" noChangeAspect="1" noEditPoints="1" noChangeArrowheads="1" noChangeShapeType="1"/>
              </p14:cNvContentPartPr>
              <p14:nvPr/>
            </p14:nvContentPartPr>
            <p14:xfrm>
              <a:off x="6858000" y="3071813"/>
              <a:ext cx="303213" cy="187325"/>
            </p14:xfrm>
          </p:contentPart>
        </mc:Choice>
        <mc:Fallback xmlns="">
          <p:pic>
            <p:nvPicPr>
              <p:cNvPr id="35873" name="Ink 33"/>
              <p:cNvPicPr>
                <a:picLocks noRot="1" noChangeAspect="1" noEditPoints="1" noChangeArrowheads="1" noChangeShapeType="1"/>
              </p:cNvPicPr>
              <p:nvPr/>
            </p:nvPicPr>
            <p:blipFill>
              <a:blip r:embed="rId66"/>
              <a:stretch>
                <a:fillRect/>
              </a:stretch>
            </p:blipFill>
            <p:spPr>
              <a:xfrm>
                <a:off x="6848725" y="3062483"/>
                <a:ext cx="321763"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5874" name="Ink 34"/>
              <p14:cNvContentPartPr>
                <a14:cpLocks xmlns:a14="http://schemas.microsoft.com/office/drawing/2010/main" noRot="1" noChangeAspect="1" noEditPoints="1" noChangeArrowheads="1" noChangeShapeType="1"/>
              </p14:cNvContentPartPr>
              <p14:nvPr/>
            </p14:nvContentPartPr>
            <p14:xfrm>
              <a:off x="4606925" y="3106738"/>
              <a:ext cx="2957513" cy="2171700"/>
            </p14:xfrm>
          </p:contentPart>
        </mc:Choice>
        <mc:Fallback xmlns="">
          <p:pic>
            <p:nvPicPr>
              <p:cNvPr id="35874" name="Ink 34"/>
              <p:cNvPicPr>
                <a:picLocks noRot="1" noChangeAspect="1" noEditPoints="1" noChangeArrowheads="1" noChangeShapeType="1"/>
              </p:cNvPicPr>
              <p:nvPr/>
            </p:nvPicPr>
            <p:blipFill>
              <a:blip r:embed="rId68"/>
              <a:stretch>
                <a:fillRect/>
              </a:stretch>
            </p:blipFill>
            <p:spPr>
              <a:xfrm>
                <a:off x="4597594" y="3097405"/>
                <a:ext cx="2976175" cy="2190366"/>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5875" name="Ink 35"/>
              <p14:cNvContentPartPr>
                <a14:cpLocks xmlns:a14="http://schemas.microsoft.com/office/drawing/2010/main" noRot="1" noChangeAspect="1" noEditPoints="1" noChangeArrowheads="1" noChangeShapeType="1"/>
              </p14:cNvContentPartPr>
              <p14:nvPr/>
            </p14:nvContentPartPr>
            <p14:xfrm>
              <a:off x="1741488" y="3768725"/>
              <a:ext cx="401637" cy="125413"/>
            </p14:xfrm>
          </p:contentPart>
        </mc:Choice>
        <mc:Fallback xmlns="">
          <p:pic>
            <p:nvPicPr>
              <p:cNvPr id="35875" name="Ink 35"/>
              <p:cNvPicPr>
                <a:picLocks noRot="1" noChangeAspect="1" noEditPoints="1" noChangeArrowheads="1" noChangeShapeType="1"/>
              </p:cNvPicPr>
              <p:nvPr/>
            </p:nvPicPr>
            <p:blipFill>
              <a:blip r:embed="rId70"/>
              <a:stretch>
                <a:fillRect/>
              </a:stretch>
            </p:blipFill>
            <p:spPr>
              <a:xfrm>
                <a:off x="1732139" y="3759435"/>
                <a:ext cx="420335" cy="143993"/>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5876" name="Ink 36"/>
              <p14:cNvContentPartPr>
                <a14:cpLocks xmlns:a14="http://schemas.microsoft.com/office/drawing/2010/main" noRot="1" noChangeAspect="1" noEditPoints="1" noChangeArrowheads="1" noChangeShapeType="1"/>
              </p14:cNvContentPartPr>
              <p14:nvPr/>
            </p14:nvContentPartPr>
            <p14:xfrm>
              <a:off x="696913" y="4724400"/>
              <a:ext cx="500062" cy="223838"/>
            </p14:xfrm>
          </p:contentPart>
        </mc:Choice>
        <mc:Fallback xmlns="">
          <p:pic>
            <p:nvPicPr>
              <p:cNvPr id="35876" name="Ink 36"/>
              <p:cNvPicPr>
                <a:picLocks noRot="1" noChangeAspect="1" noEditPoints="1" noChangeArrowheads="1" noChangeShapeType="1"/>
              </p:cNvPicPr>
              <p:nvPr/>
            </p:nvPicPr>
            <p:blipFill>
              <a:blip r:embed="rId72"/>
              <a:stretch>
                <a:fillRect/>
              </a:stretch>
            </p:blipFill>
            <p:spPr>
              <a:xfrm>
                <a:off x="687573" y="4715118"/>
                <a:ext cx="518742" cy="242402"/>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5877" name="Ink 37"/>
              <p14:cNvContentPartPr>
                <a14:cpLocks xmlns:a14="http://schemas.microsoft.com/office/drawing/2010/main" noRot="1" noChangeAspect="1" noEditPoints="1" noChangeArrowheads="1" noChangeShapeType="1"/>
              </p14:cNvContentPartPr>
              <p14:nvPr/>
            </p14:nvContentPartPr>
            <p14:xfrm>
              <a:off x="1384300" y="4714875"/>
              <a:ext cx="277813" cy="196850"/>
            </p14:xfrm>
          </p:contentPart>
        </mc:Choice>
        <mc:Fallback xmlns="">
          <p:pic>
            <p:nvPicPr>
              <p:cNvPr id="35877" name="Ink 37"/>
              <p:cNvPicPr>
                <a:picLocks noRot="1" noChangeAspect="1" noEditPoints="1" noChangeArrowheads="1" noChangeShapeType="1"/>
              </p:cNvPicPr>
              <p:nvPr/>
            </p:nvPicPr>
            <p:blipFill>
              <a:blip r:embed="rId74"/>
              <a:stretch>
                <a:fillRect/>
              </a:stretch>
            </p:blipFill>
            <p:spPr>
              <a:xfrm>
                <a:off x="1374944" y="4705518"/>
                <a:ext cx="296526"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5878" name="Ink 38"/>
              <p14:cNvContentPartPr>
                <a14:cpLocks xmlns:a14="http://schemas.microsoft.com/office/drawing/2010/main" noRot="1" noChangeAspect="1" noEditPoints="1" noChangeArrowheads="1" noChangeShapeType="1"/>
              </p14:cNvContentPartPr>
              <p14:nvPr/>
            </p14:nvContentPartPr>
            <p14:xfrm>
              <a:off x="1884363" y="4545013"/>
              <a:ext cx="204787" cy="142875"/>
            </p14:xfrm>
          </p:contentPart>
        </mc:Choice>
        <mc:Fallback xmlns="">
          <p:pic>
            <p:nvPicPr>
              <p:cNvPr id="35878" name="Ink 38"/>
              <p:cNvPicPr>
                <a:picLocks noRot="1" noChangeAspect="1" noEditPoints="1" noChangeArrowheads="1" noChangeShapeType="1"/>
              </p:cNvPicPr>
              <p:nvPr/>
            </p:nvPicPr>
            <p:blipFill>
              <a:blip r:embed="rId76"/>
              <a:stretch>
                <a:fillRect/>
              </a:stretch>
            </p:blipFill>
            <p:spPr>
              <a:xfrm>
                <a:off x="1875087" y="4535656"/>
                <a:ext cx="223339" cy="16158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5879" name="Ink 39"/>
              <p14:cNvContentPartPr>
                <a14:cpLocks xmlns:a14="http://schemas.microsoft.com/office/drawing/2010/main" noRot="1" noChangeAspect="1" noEditPoints="1" noChangeArrowheads="1" noChangeShapeType="1"/>
              </p14:cNvContentPartPr>
              <p14:nvPr/>
            </p14:nvContentPartPr>
            <p14:xfrm>
              <a:off x="2411413" y="4473575"/>
              <a:ext cx="160337" cy="187325"/>
            </p14:xfrm>
          </p:contentPart>
        </mc:Choice>
        <mc:Fallback xmlns="">
          <p:pic>
            <p:nvPicPr>
              <p:cNvPr id="35879" name="Ink 39"/>
              <p:cNvPicPr>
                <a:picLocks noRot="1" noChangeAspect="1" noEditPoints="1" noChangeArrowheads="1" noChangeShapeType="1"/>
              </p:cNvPicPr>
              <p:nvPr/>
            </p:nvPicPr>
            <p:blipFill>
              <a:blip r:embed="rId78"/>
              <a:stretch>
                <a:fillRect/>
              </a:stretch>
            </p:blipFill>
            <p:spPr>
              <a:xfrm>
                <a:off x="2402108" y="4464316"/>
                <a:ext cx="178948" cy="20584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5880" name="Ink 40"/>
              <p14:cNvContentPartPr>
                <a14:cpLocks xmlns:a14="http://schemas.microsoft.com/office/drawing/2010/main" noRot="1" noChangeAspect="1" noEditPoints="1" noChangeArrowheads="1" noChangeShapeType="1"/>
              </p14:cNvContentPartPr>
              <p14:nvPr/>
            </p14:nvContentPartPr>
            <p14:xfrm>
              <a:off x="3106738" y="4464050"/>
              <a:ext cx="188912" cy="134938"/>
            </p14:xfrm>
          </p:contentPart>
        </mc:Choice>
        <mc:Fallback xmlns="">
          <p:pic>
            <p:nvPicPr>
              <p:cNvPr id="35880" name="Ink 40"/>
              <p:cNvPicPr>
                <a:picLocks noRot="1" noChangeAspect="1" noEditPoints="1" noChangeArrowheads="1" noChangeShapeType="1"/>
              </p:cNvPicPr>
              <p:nvPr/>
            </p:nvPicPr>
            <p:blipFill>
              <a:blip r:embed="rId80"/>
              <a:stretch>
                <a:fillRect/>
              </a:stretch>
            </p:blipFill>
            <p:spPr>
              <a:xfrm>
                <a:off x="3097329" y="4454842"/>
                <a:ext cx="207731" cy="153355"/>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5881" name="Ink 41"/>
              <p14:cNvContentPartPr>
                <a14:cpLocks xmlns:a14="http://schemas.microsoft.com/office/drawing/2010/main" noRot="1" noChangeAspect="1" noEditPoints="1" noChangeArrowheads="1" noChangeShapeType="1"/>
              </p14:cNvContentPartPr>
              <p14:nvPr/>
            </p14:nvContentPartPr>
            <p14:xfrm>
              <a:off x="3803650" y="4394200"/>
              <a:ext cx="179388" cy="169863"/>
            </p14:xfrm>
          </p:contentPart>
        </mc:Choice>
        <mc:Fallback xmlns="">
          <p:pic>
            <p:nvPicPr>
              <p:cNvPr id="35881" name="Ink 41"/>
              <p:cNvPicPr>
                <a:picLocks noRot="1" noChangeAspect="1" noEditPoints="1" noChangeArrowheads="1" noChangeShapeType="1"/>
              </p:cNvPicPr>
              <p:nvPr/>
            </p:nvPicPr>
            <p:blipFill>
              <a:blip r:embed="rId82"/>
              <a:stretch>
                <a:fillRect/>
              </a:stretch>
            </p:blipFill>
            <p:spPr>
              <a:xfrm>
                <a:off x="3794322" y="4384883"/>
                <a:ext cx="198044" cy="188498"/>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5882" name="Ink 42"/>
              <p14:cNvContentPartPr>
                <a14:cpLocks xmlns:a14="http://schemas.microsoft.com/office/drawing/2010/main" noRot="1" noChangeAspect="1" noEditPoints="1" noChangeArrowheads="1" noChangeShapeType="1"/>
              </p14:cNvContentPartPr>
              <p14:nvPr/>
            </p14:nvContentPartPr>
            <p14:xfrm>
              <a:off x="4527550" y="4295775"/>
              <a:ext cx="98425" cy="177800"/>
            </p14:xfrm>
          </p:contentPart>
        </mc:Choice>
        <mc:Fallback xmlns="">
          <p:pic>
            <p:nvPicPr>
              <p:cNvPr id="35882" name="Ink 42"/>
              <p:cNvPicPr>
                <a:picLocks noRot="1" noChangeAspect="1" noEditPoints="1" noChangeArrowheads="1" noChangeShapeType="1"/>
              </p:cNvPicPr>
              <p:nvPr/>
            </p:nvPicPr>
            <p:blipFill>
              <a:blip r:embed="rId84"/>
              <a:stretch>
                <a:fillRect/>
              </a:stretch>
            </p:blipFill>
            <p:spPr>
              <a:xfrm>
                <a:off x="4518443" y="4286474"/>
                <a:ext cx="116639" cy="19640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5883" name="Ink 43"/>
              <p14:cNvContentPartPr>
                <a14:cpLocks xmlns:a14="http://schemas.microsoft.com/office/drawing/2010/main" noRot="1" noChangeAspect="1" noEditPoints="1" noChangeArrowheads="1" noChangeShapeType="1"/>
              </p14:cNvContentPartPr>
              <p14:nvPr/>
            </p14:nvContentPartPr>
            <p14:xfrm>
              <a:off x="5072063" y="4268788"/>
              <a:ext cx="187325" cy="187325"/>
            </p14:xfrm>
          </p:contentPart>
        </mc:Choice>
        <mc:Fallback xmlns="">
          <p:pic>
            <p:nvPicPr>
              <p:cNvPr id="35883" name="Ink 43"/>
              <p:cNvPicPr>
                <a:picLocks noRot="1" noChangeAspect="1" noEditPoints="1" noChangeArrowheads="1" noChangeShapeType="1"/>
              </p:cNvPicPr>
              <p:nvPr/>
            </p:nvPicPr>
            <p:blipFill>
              <a:blip r:embed="rId86"/>
              <a:stretch>
                <a:fillRect/>
              </a:stretch>
            </p:blipFill>
            <p:spPr>
              <a:xfrm>
                <a:off x="5062733" y="4259458"/>
                <a:ext cx="205986"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5884" name="Ink 44"/>
              <p14:cNvContentPartPr>
                <a14:cpLocks xmlns:a14="http://schemas.microsoft.com/office/drawing/2010/main" noRot="1" noChangeAspect="1" noEditPoints="1" noChangeArrowheads="1" noChangeShapeType="1"/>
              </p14:cNvContentPartPr>
              <p14:nvPr/>
            </p14:nvContentPartPr>
            <p14:xfrm>
              <a:off x="5643563" y="4214813"/>
              <a:ext cx="98425" cy="142875"/>
            </p14:xfrm>
          </p:contentPart>
        </mc:Choice>
        <mc:Fallback xmlns="">
          <p:pic>
            <p:nvPicPr>
              <p:cNvPr id="35884" name="Ink 44"/>
              <p:cNvPicPr>
                <a:picLocks noRot="1" noChangeAspect="1" noEditPoints="1" noChangeArrowheads="1" noChangeShapeType="1"/>
              </p:cNvPicPr>
              <p:nvPr/>
            </p:nvPicPr>
            <p:blipFill>
              <a:blip r:embed="rId88"/>
              <a:stretch>
                <a:fillRect/>
              </a:stretch>
            </p:blipFill>
            <p:spPr>
              <a:xfrm>
                <a:off x="5634189" y="4205595"/>
                <a:ext cx="117173" cy="16131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5885" name="Ink 45"/>
              <p14:cNvContentPartPr>
                <a14:cpLocks xmlns:a14="http://schemas.microsoft.com/office/drawing/2010/main" noRot="1" noChangeAspect="1" noEditPoints="1" noChangeArrowheads="1" noChangeShapeType="1"/>
              </p14:cNvContentPartPr>
              <p14:nvPr/>
            </p14:nvContentPartPr>
            <p14:xfrm>
              <a:off x="6197600" y="4187825"/>
              <a:ext cx="125413" cy="187325"/>
            </p14:xfrm>
          </p:contentPart>
        </mc:Choice>
        <mc:Fallback xmlns="">
          <p:pic>
            <p:nvPicPr>
              <p:cNvPr id="35885" name="Ink 45"/>
              <p:cNvPicPr>
                <a:picLocks noRot="1" noChangeAspect="1" noEditPoints="1" noChangeArrowheads="1" noChangeShapeType="1"/>
              </p:cNvPicPr>
              <p:nvPr/>
            </p:nvPicPr>
            <p:blipFill>
              <a:blip r:embed="rId90"/>
              <a:stretch>
                <a:fillRect/>
              </a:stretch>
            </p:blipFill>
            <p:spPr>
              <a:xfrm>
                <a:off x="6188257" y="4178495"/>
                <a:ext cx="144099"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5886" name="Ink 46"/>
              <p14:cNvContentPartPr>
                <a14:cpLocks xmlns:a14="http://schemas.microsoft.com/office/drawing/2010/main" noRot="1" noChangeAspect="1" noEditPoints="1" noChangeArrowheads="1" noChangeShapeType="1"/>
              </p14:cNvContentPartPr>
              <p14:nvPr/>
            </p14:nvContentPartPr>
            <p14:xfrm>
              <a:off x="6599238" y="4152900"/>
              <a:ext cx="142875" cy="160338"/>
            </p14:xfrm>
          </p:contentPart>
        </mc:Choice>
        <mc:Fallback xmlns="">
          <p:pic>
            <p:nvPicPr>
              <p:cNvPr id="35886" name="Ink 46"/>
              <p:cNvPicPr>
                <a:picLocks noRot="1" noChangeAspect="1" noEditPoints="1" noChangeArrowheads="1" noChangeShapeType="1"/>
              </p:cNvPicPr>
              <p:nvPr/>
            </p:nvPicPr>
            <p:blipFill>
              <a:blip r:embed="rId92"/>
              <a:stretch>
                <a:fillRect/>
              </a:stretch>
            </p:blipFill>
            <p:spPr>
              <a:xfrm>
                <a:off x="6590088" y="4143657"/>
                <a:ext cx="161174" cy="178825"/>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5887" name="Ink 47"/>
              <p14:cNvContentPartPr>
                <a14:cpLocks xmlns:a14="http://schemas.microsoft.com/office/drawing/2010/main" noRot="1" noChangeAspect="1" noEditPoints="1" noChangeArrowheads="1" noChangeShapeType="1"/>
              </p14:cNvContentPartPr>
              <p14:nvPr/>
            </p14:nvContentPartPr>
            <p14:xfrm>
              <a:off x="7054850" y="4125913"/>
              <a:ext cx="106363" cy="169862"/>
            </p14:xfrm>
          </p:contentPart>
        </mc:Choice>
        <mc:Fallback xmlns="">
          <p:pic>
            <p:nvPicPr>
              <p:cNvPr id="35887" name="Ink 47"/>
              <p:cNvPicPr>
                <a:picLocks noRot="1" noChangeAspect="1" noEditPoints="1" noChangeArrowheads="1" noChangeShapeType="1"/>
              </p:cNvPicPr>
              <p:nvPr/>
            </p:nvPicPr>
            <p:blipFill>
              <a:blip r:embed="rId94"/>
              <a:stretch>
                <a:fillRect/>
              </a:stretch>
            </p:blipFill>
            <p:spPr>
              <a:xfrm>
                <a:off x="7045570" y="4116556"/>
                <a:ext cx="124923"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5888" name="Ink 48"/>
              <p14:cNvContentPartPr>
                <a14:cpLocks xmlns:a14="http://schemas.microsoft.com/office/drawing/2010/main" noRot="1" noChangeAspect="1" noEditPoints="1" noChangeArrowheads="1" noChangeShapeType="1"/>
              </p14:cNvContentPartPr>
              <p14:nvPr/>
            </p14:nvContentPartPr>
            <p14:xfrm>
              <a:off x="3152775" y="4803775"/>
              <a:ext cx="152400" cy="188913"/>
            </p14:xfrm>
          </p:contentPart>
        </mc:Choice>
        <mc:Fallback xmlns="">
          <p:pic>
            <p:nvPicPr>
              <p:cNvPr id="35888" name="Ink 48"/>
              <p:cNvPicPr>
                <a:picLocks noRot="1" noChangeAspect="1" noEditPoints="1" noChangeArrowheads="1" noChangeShapeType="1"/>
              </p:cNvPicPr>
              <p:nvPr/>
            </p:nvPicPr>
            <p:blipFill>
              <a:blip r:embed="rId96"/>
              <a:stretch>
                <a:fillRect/>
              </a:stretch>
            </p:blipFill>
            <p:spPr>
              <a:xfrm>
                <a:off x="3143495" y="4794366"/>
                <a:ext cx="170959" cy="207732"/>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5889" name="Ink 49"/>
              <p14:cNvContentPartPr>
                <a14:cpLocks xmlns:a14="http://schemas.microsoft.com/office/drawing/2010/main" noRot="1" noChangeAspect="1" noEditPoints="1" noChangeArrowheads="1" noChangeShapeType="1"/>
              </p14:cNvContentPartPr>
              <p14:nvPr/>
            </p14:nvContentPartPr>
            <p14:xfrm>
              <a:off x="3830638" y="4714875"/>
              <a:ext cx="196850" cy="187325"/>
            </p14:xfrm>
          </p:contentPart>
        </mc:Choice>
        <mc:Fallback xmlns="">
          <p:pic>
            <p:nvPicPr>
              <p:cNvPr id="35889" name="Ink 49"/>
              <p:cNvPicPr>
                <a:picLocks noRot="1" noChangeAspect="1" noEditPoints="1" noChangeArrowheads="1" noChangeShapeType="1"/>
              </p:cNvPicPr>
              <p:nvPr/>
            </p:nvPicPr>
            <p:blipFill>
              <a:blip r:embed="rId98"/>
              <a:stretch>
                <a:fillRect/>
              </a:stretch>
            </p:blipFill>
            <p:spPr>
              <a:xfrm>
                <a:off x="3821281" y="4705545"/>
                <a:ext cx="215563"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5890" name="Ink 50"/>
              <p14:cNvContentPartPr>
                <a14:cpLocks xmlns:a14="http://schemas.microsoft.com/office/drawing/2010/main" noRot="1" noChangeAspect="1" noEditPoints="1" noChangeArrowheads="1" noChangeShapeType="1"/>
              </p14:cNvContentPartPr>
              <p14:nvPr/>
            </p14:nvContentPartPr>
            <p14:xfrm>
              <a:off x="4473575" y="4625975"/>
              <a:ext cx="179388" cy="223838"/>
            </p14:xfrm>
          </p:contentPart>
        </mc:Choice>
        <mc:Fallback xmlns="">
          <p:pic>
            <p:nvPicPr>
              <p:cNvPr id="35890" name="Ink 50"/>
              <p:cNvPicPr>
                <a:picLocks noRot="1" noChangeAspect="1" noEditPoints="1" noChangeArrowheads="1" noChangeShapeType="1"/>
              </p:cNvPicPr>
              <p:nvPr/>
            </p:nvPicPr>
            <p:blipFill>
              <a:blip r:embed="rId100"/>
              <a:stretch>
                <a:fillRect/>
              </a:stretch>
            </p:blipFill>
            <p:spPr>
              <a:xfrm>
                <a:off x="4464191" y="4616603"/>
                <a:ext cx="198157" cy="24258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5891" name="Ink 51"/>
              <p14:cNvContentPartPr>
                <a14:cpLocks xmlns:a14="http://schemas.microsoft.com/office/drawing/2010/main" noRot="1" noChangeAspect="1" noEditPoints="1" noChangeArrowheads="1" noChangeShapeType="1"/>
              </p14:cNvContentPartPr>
              <p14:nvPr/>
            </p14:nvContentPartPr>
            <p14:xfrm>
              <a:off x="5116513" y="4581525"/>
              <a:ext cx="804862" cy="258763"/>
            </p14:xfrm>
          </p:contentPart>
        </mc:Choice>
        <mc:Fallback xmlns="">
          <p:pic>
            <p:nvPicPr>
              <p:cNvPr id="35891" name="Ink 51"/>
              <p:cNvPicPr>
                <a:picLocks noRot="1" noChangeAspect="1" noEditPoints="1" noChangeArrowheads="1" noChangeShapeType="1"/>
              </p:cNvPicPr>
              <p:nvPr/>
            </p:nvPicPr>
            <p:blipFill>
              <a:blip r:embed="rId102"/>
              <a:stretch>
                <a:fillRect/>
              </a:stretch>
            </p:blipFill>
            <p:spPr>
              <a:xfrm>
                <a:off x="5107146" y="4572258"/>
                <a:ext cx="823596" cy="277297"/>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5892" name="Ink 52"/>
              <p14:cNvContentPartPr>
                <a14:cpLocks xmlns:a14="http://schemas.microsoft.com/office/drawing/2010/main" noRot="1" noChangeAspect="1" noEditPoints="1" noChangeArrowheads="1" noChangeShapeType="1"/>
              </p14:cNvContentPartPr>
              <p14:nvPr/>
            </p14:nvContentPartPr>
            <p14:xfrm>
              <a:off x="6188075" y="4537075"/>
              <a:ext cx="758825" cy="258763"/>
            </p14:xfrm>
          </p:contentPart>
        </mc:Choice>
        <mc:Fallback xmlns="">
          <p:pic>
            <p:nvPicPr>
              <p:cNvPr id="35892" name="Ink 52"/>
              <p:cNvPicPr>
                <a:picLocks noRot="1" noChangeAspect="1" noEditPoints="1" noChangeArrowheads="1" noChangeShapeType="1"/>
              </p:cNvPicPr>
              <p:nvPr/>
            </p:nvPicPr>
            <p:blipFill>
              <a:blip r:embed="rId104"/>
              <a:stretch>
                <a:fillRect/>
              </a:stretch>
            </p:blipFill>
            <p:spPr>
              <a:xfrm>
                <a:off x="6178738" y="4527731"/>
                <a:ext cx="777499" cy="277451"/>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5893" name="Ink 53"/>
              <p14:cNvContentPartPr>
                <a14:cpLocks xmlns:a14="http://schemas.microsoft.com/office/drawing/2010/main" noRot="1" noChangeAspect="1" noEditPoints="1" noChangeArrowheads="1" noChangeShapeType="1"/>
              </p14:cNvContentPartPr>
              <p14:nvPr/>
            </p14:nvContentPartPr>
            <p14:xfrm>
              <a:off x="7126288" y="4510088"/>
              <a:ext cx="312737" cy="642937"/>
            </p14:xfrm>
          </p:contentPart>
        </mc:Choice>
        <mc:Fallback xmlns="">
          <p:pic>
            <p:nvPicPr>
              <p:cNvPr id="35893" name="Ink 53"/>
              <p:cNvPicPr>
                <a:picLocks noRot="1" noChangeAspect="1" noEditPoints="1" noChangeArrowheads="1" noChangeShapeType="1"/>
              </p:cNvPicPr>
              <p:nvPr/>
            </p:nvPicPr>
            <p:blipFill>
              <a:blip r:embed="rId106"/>
              <a:stretch>
                <a:fillRect/>
              </a:stretch>
            </p:blipFill>
            <p:spPr>
              <a:xfrm>
                <a:off x="7116953" y="4500734"/>
                <a:ext cx="331408" cy="661646"/>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5894" name="Ink 54"/>
              <p14:cNvContentPartPr>
                <a14:cpLocks xmlns:a14="http://schemas.microsoft.com/office/drawing/2010/main" noRot="1" noChangeAspect="1" noEditPoints="1" noChangeArrowheads="1" noChangeShapeType="1"/>
              </p14:cNvContentPartPr>
              <p14:nvPr/>
            </p14:nvContentPartPr>
            <p14:xfrm>
              <a:off x="3840163" y="5072063"/>
              <a:ext cx="169862" cy="223837"/>
            </p14:xfrm>
          </p:contentPart>
        </mc:Choice>
        <mc:Fallback xmlns="">
          <p:pic>
            <p:nvPicPr>
              <p:cNvPr id="35894" name="Ink 54"/>
              <p:cNvPicPr>
                <a:picLocks noRot="1" noChangeAspect="1" noEditPoints="1" noChangeArrowheads="1" noChangeShapeType="1"/>
              </p:cNvPicPr>
              <p:nvPr/>
            </p:nvPicPr>
            <p:blipFill>
              <a:blip r:embed="rId108"/>
              <a:stretch>
                <a:fillRect/>
              </a:stretch>
            </p:blipFill>
            <p:spPr>
              <a:xfrm>
                <a:off x="3830806" y="5062691"/>
                <a:ext cx="188576" cy="2425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5895" name="Ink 55"/>
              <p14:cNvContentPartPr>
                <a14:cpLocks xmlns:a14="http://schemas.microsoft.com/office/drawing/2010/main" noRot="1" noChangeAspect="1" noEditPoints="1" noChangeArrowheads="1" noChangeShapeType="1"/>
              </p14:cNvContentPartPr>
              <p14:nvPr/>
            </p14:nvContentPartPr>
            <p14:xfrm>
              <a:off x="4545013" y="4973638"/>
              <a:ext cx="169862" cy="304800"/>
            </p14:xfrm>
          </p:contentPart>
        </mc:Choice>
        <mc:Fallback xmlns="">
          <p:pic>
            <p:nvPicPr>
              <p:cNvPr id="35895" name="Ink 55"/>
              <p:cNvPicPr>
                <a:picLocks noRot="1" noChangeAspect="1" noEditPoints="1" noChangeArrowheads="1" noChangeShapeType="1"/>
              </p:cNvPicPr>
              <p:nvPr/>
            </p:nvPicPr>
            <p:blipFill>
              <a:blip r:embed="rId110"/>
              <a:stretch>
                <a:fillRect/>
              </a:stretch>
            </p:blipFill>
            <p:spPr>
              <a:xfrm>
                <a:off x="4535656" y="4964260"/>
                <a:ext cx="188576" cy="323557"/>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5896" name="Ink 56"/>
              <p14:cNvContentPartPr>
                <a14:cpLocks xmlns:a14="http://schemas.microsoft.com/office/drawing/2010/main" noRot="1" noChangeAspect="1" noEditPoints="1" noChangeArrowheads="1" noChangeShapeType="1"/>
              </p14:cNvContentPartPr>
              <p14:nvPr/>
            </p14:nvContentPartPr>
            <p14:xfrm>
              <a:off x="5724525" y="4983163"/>
              <a:ext cx="857250" cy="223837"/>
            </p14:xfrm>
          </p:contentPart>
        </mc:Choice>
        <mc:Fallback xmlns="">
          <p:pic>
            <p:nvPicPr>
              <p:cNvPr id="35896" name="Ink 56"/>
              <p:cNvPicPr>
                <a:picLocks noRot="1" noChangeAspect="1" noEditPoints="1" noChangeArrowheads="1" noChangeShapeType="1"/>
              </p:cNvPicPr>
              <p:nvPr/>
            </p:nvPicPr>
            <p:blipFill>
              <a:blip r:embed="rId112"/>
              <a:stretch>
                <a:fillRect/>
              </a:stretch>
            </p:blipFill>
            <p:spPr>
              <a:xfrm>
                <a:off x="5715168" y="4973791"/>
                <a:ext cx="875964" cy="2425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5897" name="Ink 57"/>
              <p14:cNvContentPartPr>
                <a14:cpLocks xmlns:a14="http://schemas.microsoft.com/office/drawing/2010/main" noRot="1" noChangeAspect="1" noEditPoints="1" noChangeArrowheads="1" noChangeShapeType="1"/>
              </p14:cNvContentPartPr>
              <p14:nvPr/>
            </p14:nvContentPartPr>
            <p14:xfrm>
              <a:off x="1830388" y="4857750"/>
              <a:ext cx="339725" cy="241300"/>
            </p14:xfrm>
          </p:contentPart>
        </mc:Choice>
        <mc:Fallback xmlns="">
          <p:pic>
            <p:nvPicPr>
              <p:cNvPr id="35897" name="Ink 57"/>
              <p:cNvPicPr>
                <a:picLocks noRot="1" noChangeAspect="1" noEditPoints="1" noChangeArrowheads="1" noChangeShapeType="1"/>
              </p:cNvPicPr>
              <p:nvPr/>
            </p:nvPicPr>
            <p:blipFill>
              <a:blip r:embed="rId114"/>
              <a:stretch>
                <a:fillRect/>
              </a:stretch>
            </p:blipFill>
            <p:spPr>
              <a:xfrm>
                <a:off x="1821031" y="4848386"/>
                <a:ext cx="358439" cy="260028"/>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5898" name="Ink 58"/>
              <p14:cNvContentPartPr>
                <a14:cpLocks xmlns:a14="http://schemas.microsoft.com/office/drawing/2010/main" noRot="1" noChangeAspect="1" noEditPoints="1" noChangeArrowheads="1" noChangeShapeType="1"/>
              </p14:cNvContentPartPr>
              <p14:nvPr/>
            </p14:nvContentPartPr>
            <p14:xfrm>
              <a:off x="1847850" y="5249863"/>
              <a:ext cx="260350" cy="161925"/>
            </p14:xfrm>
          </p:contentPart>
        </mc:Choice>
        <mc:Fallback xmlns="">
          <p:pic>
            <p:nvPicPr>
              <p:cNvPr id="35898" name="Ink 58"/>
              <p:cNvPicPr>
                <a:picLocks noRot="1" noChangeAspect="1" noEditPoints="1" noChangeArrowheads="1" noChangeShapeType="1"/>
              </p:cNvPicPr>
              <p:nvPr/>
            </p:nvPicPr>
            <p:blipFill>
              <a:blip r:embed="rId116"/>
              <a:stretch>
                <a:fillRect/>
              </a:stretch>
            </p:blipFill>
            <p:spPr>
              <a:xfrm>
                <a:off x="1838448" y="5240528"/>
                <a:ext cx="279153" cy="180595"/>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5899" name="Ink 59"/>
              <p14:cNvContentPartPr>
                <a14:cpLocks xmlns:a14="http://schemas.microsoft.com/office/drawing/2010/main" noRot="1" noChangeAspect="1" noEditPoints="1" noChangeArrowheads="1" noChangeShapeType="1"/>
              </p14:cNvContentPartPr>
              <p14:nvPr/>
            </p14:nvContentPartPr>
            <p14:xfrm>
              <a:off x="6688138" y="1928813"/>
              <a:ext cx="98425" cy="36512"/>
            </p14:xfrm>
          </p:contentPart>
        </mc:Choice>
        <mc:Fallback xmlns="">
          <p:pic>
            <p:nvPicPr>
              <p:cNvPr id="35899" name="Ink 59"/>
              <p:cNvPicPr>
                <a:picLocks noRot="1" noChangeAspect="1" noEditPoints="1" noChangeArrowheads="1" noChangeShapeType="1"/>
              </p:cNvPicPr>
              <p:nvPr/>
            </p:nvPicPr>
            <p:blipFill>
              <a:blip r:embed="rId118"/>
              <a:stretch>
                <a:fillRect/>
              </a:stretch>
            </p:blipFill>
            <p:spPr>
              <a:xfrm>
                <a:off x="6678798" y="1919320"/>
                <a:ext cx="117104" cy="55498"/>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5900" name="Ink 60"/>
              <p14:cNvContentPartPr>
                <a14:cpLocks xmlns:a14="http://schemas.microsoft.com/office/drawing/2010/main" noRot="1" noChangeAspect="1" noEditPoints="1" noChangeArrowheads="1" noChangeShapeType="1"/>
              </p14:cNvContentPartPr>
              <p14:nvPr/>
            </p14:nvContentPartPr>
            <p14:xfrm>
              <a:off x="6705600" y="1893888"/>
              <a:ext cx="98425" cy="169862"/>
            </p14:xfrm>
          </p:contentPart>
        </mc:Choice>
        <mc:Fallback xmlns="">
          <p:pic>
            <p:nvPicPr>
              <p:cNvPr id="35900" name="Ink 60"/>
              <p:cNvPicPr>
                <a:picLocks noRot="1" noChangeAspect="1" noEditPoints="1" noChangeArrowheads="1" noChangeShapeType="1"/>
              </p:cNvPicPr>
              <p:nvPr/>
            </p:nvPicPr>
            <p:blipFill>
              <a:blip r:embed="rId120"/>
              <a:stretch>
                <a:fillRect/>
              </a:stretch>
            </p:blipFill>
            <p:spPr>
              <a:xfrm>
                <a:off x="6696260" y="1884531"/>
                <a:ext cx="117104"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5901" name="Ink 61"/>
              <p14:cNvContentPartPr>
                <a14:cpLocks xmlns:a14="http://schemas.microsoft.com/office/drawing/2010/main" noRot="1" noChangeAspect="1" noEditPoints="1" noChangeArrowheads="1" noChangeShapeType="1"/>
              </p14:cNvContentPartPr>
              <p14:nvPr/>
            </p14:nvContentPartPr>
            <p14:xfrm>
              <a:off x="6804025" y="2044700"/>
              <a:ext cx="125413" cy="125413"/>
            </p14:xfrm>
          </p:contentPart>
        </mc:Choice>
        <mc:Fallback xmlns="">
          <p:pic>
            <p:nvPicPr>
              <p:cNvPr id="35901" name="Ink 61"/>
              <p:cNvPicPr>
                <a:picLocks noRot="1" noChangeAspect="1" noEditPoints="1" noChangeArrowheads="1" noChangeShapeType="1"/>
              </p:cNvPicPr>
              <p:nvPr/>
            </p:nvPicPr>
            <p:blipFill>
              <a:blip r:embed="rId122"/>
              <a:stretch>
                <a:fillRect/>
              </a:stretch>
            </p:blipFill>
            <p:spPr>
              <a:xfrm>
                <a:off x="6794682" y="2035566"/>
                <a:ext cx="144099" cy="1436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5902" name="Ink 62"/>
              <p14:cNvContentPartPr>
                <a14:cpLocks xmlns:a14="http://schemas.microsoft.com/office/drawing/2010/main" noRot="1" noChangeAspect="1" noEditPoints="1" noChangeArrowheads="1" noChangeShapeType="1"/>
              </p14:cNvContentPartPr>
              <p14:nvPr/>
            </p14:nvContentPartPr>
            <p14:xfrm>
              <a:off x="6732588" y="1589088"/>
              <a:ext cx="98425" cy="179387"/>
            </p14:xfrm>
          </p:contentPart>
        </mc:Choice>
        <mc:Fallback xmlns="">
          <p:pic>
            <p:nvPicPr>
              <p:cNvPr id="35902" name="Ink 62"/>
              <p:cNvPicPr>
                <a:picLocks noRot="1" noChangeAspect="1" noEditPoints="1" noChangeArrowheads="1" noChangeShapeType="1"/>
              </p:cNvPicPr>
              <p:nvPr/>
            </p:nvPicPr>
            <p:blipFill>
              <a:blip r:embed="rId124"/>
              <a:stretch>
                <a:fillRect/>
              </a:stretch>
            </p:blipFill>
            <p:spPr>
              <a:xfrm>
                <a:off x="6723248" y="1579704"/>
                <a:ext cx="117104" cy="19815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5903" name="Ink 63"/>
              <p14:cNvContentPartPr>
                <a14:cpLocks xmlns:a14="http://schemas.microsoft.com/office/drawing/2010/main" noRot="1" noChangeAspect="1" noEditPoints="1" noChangeArrowheads="1" noChangeShapeType="1"/>
              </p14:cNvContentPartPr>
              <p14:nvPr/>
            </p14:nvContentPartPr>
            <p14:xfrm>
              <a:off x="6697663" y="1589088"/>
              <a:ext cx="152400" cy="179387"/>
            </p14:xfrm>
          </p:contentPart>
        </mc:Choice>
        <mc:Fallback xmlns="">
          <p:pic>
            <p:nvPicPr>
              <p:cNvPr id="35903" name="Ink 63"/>
              <p:cNvPicPr>
                <a:picLocks noRot="1" noChangeAspect="1" noEditPoints="1" noChangeArrowheads="1" noChangeShapeType="1"/>
              </p:cNvPicPr>
              <p:nvPr/>
            </p:nvPicPr>
            <p:blipFill>
              <a:blip r:embed="rId126"/>
              <a:stretch>
                <a:fillRect/>
              </a:stretch>
            </p:blipFill>
            <p:spPr>
              <a:xfrm>
                <a:off x="6688273" y="1579704"/>
                <a:ext cx="171179" cy="198156"/>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5904" name="Ink 64"/>
              <p14:cNvContentPartPr>
                <a14:cpLocks xmlns:a14="http://schemas.microsoft.com/office/drawing/2010/main" noRot="1" noChangeAspect="1" noEditPoints="1" noChangeArrowheads="1" noChangeShapeType="1"/>
              </p14:cNvContentPartPr>
              <p14:nvPr/>
            </p14:nvContentPartPr>
            <p14:xfrm>
              <a:off x="6858000" y="1714500"/>
              <a:ext cx="134938" cy="152400"/>
            </p14:xfrm>
          </p:contentPart>
        </mc:Choice>
        <mc:Fallback xmlns="">
          <p:pic>
            <p:nvPicPr>
              <p:cNvPr id="35904" name="Ink 64"/>
              <p:cNvPicPr>
                <a:picLocks noRot="1" noChangeAspect="1" noEditPoints="1" noChangeArrowheads="1" noChangeShapeType="1"/>
              </p:cNvPicPr>
              <p:nvPr/>
            </p:nvPicPr>
            <p:blipFill>
              <a:blip r:embed="rId128"/>
              <a:stretch>
                <a:fillRect/>
              </a:stretch>
            </p:blipFill>
            <p:spPr>
              <a:xfrm>
                <a:off x="6848719" y="1705306"/>
                <a:ext cx="153501" cy="170787"/>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5905" name="Ink 65"/>
              <p14:cNvContentPartPr>
                <a14:cpLocks xmlns:a14="http://schemas.microsoft.com/office/drawing/2010/main" noRot="1" noChangeAspect="1" noEditPoints="1" noChangeArrowheads="1" noChangeShapeType="1"/>
              </p14:cNvContentPartPr>
              <p14:nvPr/>
            </p14:nvContentPartPr>
            <p14:xfrm>
              <a:off x="6249988" y="1677988"/>
              <a:ext cx="127000" cy="127000"/>
            </p14:xfrm>
          </p:contentPart>
        </mc:Choice>
        <mc:Fallback xmlns="">
          <p:pic>
            <p:nvPicPr>
              <p:cNvPr id="35905" name="Ink 65"/>
              <p:cNvPicPr>
                <a:picLocks noRot="1" noChangeAspect="1" noEditPoints="1" noChangeArrowheads="1" noChangeShapeType="1"/>
              </p:cNvPicPr>
              <p:nvPr/>
            </p:nvPicPr>
            <p:blipFill>
              <a:blip r:embed="rId130"/>
              <a:stretch>
                <a:fillRect/>
              </a:stretch>
            </p:blipFill>
            <p:spPr>
              <a:xfrm>
                <a:off x="6240527" y="1668527"/>
                <a:ext cx="145923" cy="145923"/>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5906" name="Ink 66"/>
              <p14:cNvContentPartPr>
                <a14:cpLocks xmlns:a14="http://schemas.microsoft.com/office/drawing/2010/main" noRot="1" noChangeAspect="1" noEditPoints="1" noChangeArrowheads="1" noChangeShapeType="1"/>
              </p14:cNvContentPartPr>
              <p14:nvPr/>
            </p14:nvContentPartPr>
            <p14:xfrm>
              <a:off x="6259513" y="1677988"/>
              <a:ext cx="117475" cy="144462"/>
            </p14:xfrm>
          </p:contentPart>
        </mc:Choice>
        <mc:Fallback xmlns="">
          <p:pic>
            <p:nvPicPr>
              <p:cNvPr id="35906" name="Ink 66"/>
              <p:cNvPicPr>
                <a:picLocks noRot="1" noChangeAspect="1" noEditPoints="1" noChangeArrowheads="1" noChangeShapeType="1"/>
              </p:cNvPicPr>
              <p:nvPr/>
            </p:nvPicPr>
            <p:blipFill>
              <a:blip r:embed="rId132"/>
              <a:stretch>
                <a:fillRect/>
              </a:stretch>
            </p:blipFill>
            <p:spPr>
              <a:xfrm>
                <a:off x="6250086" y="1668551"/>
                <a:ext cx="136329" cy="163336"/>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5907" name="Ink 67"/>
              <p14:cNvContentPartPr>
                <a14:cpLocks xmlns:a14="http://schemas.microsoft.com/office/drawing/2010/main" noRot="1" noChangeAspect="1" noEditPoints="1" noChangeArrowheads="1" noChangeShapeType="1"/>
              </p14:cNvContentPartPr>
              <p14:nvPr/>
            </p14:nvContentPartPr>
            <p14:xfrm>
              <a:off x="6438900" y="1741488"/>
              <a:ext cx="71438" cy="125412"/>
            </p14:xfrm>
          </p:contentPart>
        </mc:Choice>
        <mc:Fallback xmlns="">
          <p:pic>
            <p:nvPicPr>
              <p:cNvPr id="35907" name="Ink 67"/>
              <p:cNvPicPr>
                <a:picLocks noRot="1" noChangeAspect="1" noEditPoints="1" noChangeArrowheads="1" noChangeShapeType="1"/>
              </p:cNvPicPr>
              <p:nvPr/>
            </p:nvPicPr>
            <p:blipFill>
              <a:blip r:embed="rId134"/>
              <a:stretch>
                <a:fillRect/>
              </a:stretch>
            </p:blipFill>
            <p:spPr>
              <a:xfrm>
                <a:off x="6429927" y="1732198"/>
                <a:ext cx="89384" cy="14399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5908" name="Ink 68"/>
              <p14:cNvContentPartPr>
                <a14:cpLocks xmlns:a14="http://schemas.microsoft.com/office/drawing/2010/main" noRot="1" noChangeAspect="1" noEditPoints="1" noChangeArrowheads="1" noChangeShapeType="1"/>
              </p14:cNvContentPartPr>
              <p14:nvPr/>
            </p14:nvContentPartPr>
            <p14:xfrm>
              <a:off x="6126163" y="1544638"/>
              <a:ext cx="1062037" cy="785812"/>
            </p14:xfrm>
          </p:contentPart>
        </mc:Choice>
        <mc:Fallback xmlns="">
          <p:pic>
            <p:nvPicPr>
              <p:cNvPr id="35908" name="Ink 68"/>
              <p:cNvPicPr>
                <a:picLocks noRot="1" noChangeAspect="1" noEditPoints="1" noChangeArrowheads="1" noChangeShapeType="1"/>
              </p:cNvPicPr>
              <p:nvPr/>
            </p:nvPicPr>
            <p:blipFill>
              <a:blip r:embed="rId136"/>
              <a:stretch>
                <a:fillRect/>
              </a:stretch>
            </p:blipFill>
            <p:spPr>
              <a:xfrm>
                <a:off x="6116837" y="1535321"/>
                <a:ext cx="1080688" cy="80444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5909" name="Ink 69"/>
              <p14:cNvContentPartPr>
                <a14:cpLocks xmlns:a14="http://schemas.microsoft.com/office/drawing/2010/main" noRot="1" noChangeAspect="1" noEditPoints="1" noChangeArrowheads="1" noChangeShapeType="1"/>
              </p14:cNvContentPartPr>
              <p14:nvPr/>
            </p14:nvContentPartPr>
            <p14:xfrm>
              <a:off x="5010150" y="4500563"/>
              <a:ext cx="1697038" cy="822325"/>
            </p14:xfrm>
          </p:contentPart>
        </mc:Choice>
        <mc:Fallback xmlns="">
          <p:pic>
            <p:nvPicPr>
              <p:cNvPr id="35909" name="Ink 69"/>
              <p:cNvPicPr>
                <a:picLocks noRot="1" noChangeAspect="1" noEditPoints="1" noChangeArrowheads="1" noChangeShapeType="1"/>
              </p:cNvPicPr>
              <p:nvPr/>
            </p:nvPicPr>
            <p:blipFill>
              <a:blip r:embed="rId138"/>
              <a:stretch>
                <a:fillRect/>
              </a:stretch>
            </p:blipFill>
            <p:spPr>
              <a:xfrm>
                <a:off x="5000794" y="4491243"/>
                <a:ext cx="1715750" cy="840965"/>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5910" name="Ink 70"/>
              <p14:cNvContentPartPr>
                <a14:cpLocks xmlns:a14="http://schemas.microsoft.com/office/drawing/2010/main" noRot="1" noChangeAspect="1" noEditPoints="1" noChangeArrowheads="1" noChangeShapeType="1"/>
              </p14:cNvContentPartPr>
              <p14:nvPr/>
            </p14:nvContentPartPr>
            <p14:xfrm>
              <a:off x="1089025" y="4705350"/>
              <a:ext cx="161925" cy="233363"/>
            </p14:xfrm>
          </p:contentPart>
        </mc:Choice>
        <mc:Fallback xmlns="">
          <p:pic>
            <p:nvPicPr>
              <p:cNvPr id="35910" name="Ink 70"/>
              <p:cNvPicPr>
                <a:picLocks noRot="1" noChangeAspect="1" noEditPoints="1" noChangeArrowheads="1" noChangeShapeType="1"/>
              </p:cNvPicPr>
              <p:nvPr/>
            </p:nvPicPr>
            <p:blipFill>
              <a:blip r:embed="rId140"/>
              <a:stretch>
                <a:fillRect/>
              </a:stretch>
            </p:blipFill>
            <p:spPr>
              <a:xfrm>
                <a:off x="1079628" y="4696087"/>
                <a:ext cx="180720" cy="25189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5911" name="Ink 71"/>
              <p14:cNvContentPartPr>
                <a14:cpLocks xmlns:a14="http://schemas.microsoft.com/office/drawing/2010/main" noRot="1" noChangeAspect="1" noEditPoints="1" noChangeArrowheads="1" noChangeShapeType="1"/>
              </p14:cNvContentPartPr>
              <p14:nvPr/>
            </p14:nvContentPartPr>
            <p14:xfrm>
              <a:off x="2990850" y="4562475"/>
              <a:ext cx="1858963" cy="893763"/>
            </p14:xfrm>
          </p:contentPart>
        </mc:Choice>
        <mc:Fallback xmlns="">
          <p:pic>
            <p:nvPicPr>
              <p:cNvPr id="35911" name="Ink 71"/>
              <p:cNvPicPr>
                <a:picLocks noRot="1" noChangeAspect="1" noEditPoints="1" noChangeArrowheads="1" noChangeShapeType="1"/>
              </p:cNvPicPr>
              <p:nvPr/>
            </p:nvPicPr>
            <p:blipFill>
              <a:blip r:embed="rId142"/>
              <a:stretch>
                <a:fillRect/>
              </a:stretch>
            </p:blipFill>
            <p:spPr>
              <a:xfrm>
                <a:off x="2981489" y="4553198"/>
                <a:ext cx="1877686" cy="912316"/>
              </a:xfrm>
              <a:prstGeom prst="rect">
                <a:avLst/>
              </a:prstGeom>
            </p:spPr>
          </p:pic>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lstStyle/>
          <a:p>
            <a:pPr>
              <a:buNone/>
            </a:pPr>
            <a:endParaRPr lang="en-US" dirty="0"/>
          </a:p>
        </p:txBody>
      </p:sp>
      <p:pic>
        <p:nvPicPr>
          <p:cNvPr id="2052" name="Picture 4"/>
          <p:cNvPicPr>
            <a:picLocks noChangeAspect="1" noChangeArrowheads="1"/>
          </p:cNvPicPr>
          <p:nvPr/>
        </p:nvPicPr>
        <p:blipFill>
          <a:blip r:embed="rId2"/>
          <a:srcRect l="35944" t="21875" r="31845" b="29167"/>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CONTINUED</a:t>
            </a:r>
          </a:p>
        </p:txBody>
      </p:sp>
      <p:sp>
        <p:nvSpPr>
          <p:cNvPr id="3" name="Content Placeholder 2"/>
          <p:cNvSpPr>
            <a:spLocks noGrp="1"/>
          </p:cNvSpPr>
          <p:nvPr>
            <p:ph idx="1"/>
          </p:nvPr>
        </p:nvSpPr>
        <p:spPr/>
        <p:txBody>
          <a:bodyPr>
            <a:noAutofit/>
          </a:bodyPr>
          <a:lstStyle/>
          <a:p>
            <a:pPr>
              <a:buNone/>
            </a:pPr>
            <a:r>
              <a:rPr lang="en-US" sz="2400" dirty="0">
                <a:solidFill>
                  <a:srgbClr val="FF0000"/>
                </a:solidFill>
              </a:rPr>
              <a:t>    B</a:t>
            </a:r>
            <a:r>
              <a:rPr lang="en-US" sz="2400" dirty="0"/>
              <a:t>. In backward scheduling, the schedule is calculated </a:t>
            </a:r>
            <a:r>
              <a:rPr lang="en-US" sz="2400" dirty="0">
                <a:solidFill>
                  <a:srgbClr val="FF0000"/>
                </a:solidFill>
              </a:rPr>
              <a:t>backwards from the due date of completion. As this is nine hours, </a:t>
            </a:r>
            <a:r>
              <a:rPr lang="en-US" sz="2400" dirty="0"/>
              <a:t>scheduling starts at the ninth hour and works backwards. Here the last sequence for jobs X and Y are placed at the ninth hour. X3 needs 2 hours and Y needs 1 hour</a:t>
            </a:r>
            <a:r>
              <a:rPr lang="en-US" sz="2400" dirty="0">
                <a:solidFill>
                  <a:srgbClr val="FF0000"/>
                </a:solidFill>
              </a:rPr>
              <a:t>. M1 is occupied up to the eighth hour.</a:t>
            </a:r>
            <a:r>
              <a:rPr lang="en-US" sz="2400" dirty="0"/>
              <a:t> In the seventh hour Y2 is processed on M1 and X2 on M2. Y2 requires 3 hours and X2 requires 2hours. Y2 would be on M1 until fifth hour and X2 would be completed in the sixth hour itself. In the fourth hour, X1 must be completed on M1 and Y1 on M2 in the third hour. Hence, X1 starts in the second hour and Y1 in the third hour.</a:t>
            </a:r>
          </a:p>
          <a:p>
            <a:pPr>
              <a:buNone/>
            </a:pPr>
            <a:endParaRPr lang="en-US" sz="2400" dirty="0"/>
          </a:p>
          <a:p>
            <a:pPr>
              <a:buNone/>
            </a:pPr>
            <a:r>
              <a:rPr lang="en-US" sz="2400" dirty="0">
                <a:solidFill>
                  <a:srgbClr val="FF0000"/>
                </a:solidFill>
              </a:rPr>
              <a:t>    </a:t>
            </a:r>
            <a:r>
              <a:rPr lang="en-US" sz="2400" dirty="0"/>
              <a:t>C</a:t>
            </a:r>
            <a:r>
              <a:rPr lang="en-US" sz="2400" dirty="0">
                <a:solidFill>
                  <a:srgbClr val="FF0000"/>
                </a:solidFill>
              </a:rPr>
              <a:t>. 8 hours             </a:t>
            </a:r>
            <a:r>
              <a:rPr lang="en-US" sz="2400" dirty="0"/>
              <a:t>D. </a:t>
            </a:r>
            <a:r>
              <a:rPr lang="en-US" sz="2400" dirty="0">
                <a:solidFill>
                  <a:srgbClr val="FF0000"/>
                </a:solidFill>
              </a:rPr>
              <a:t>7 hours      </a:t>
            </a:r>
            <a:r>
              <a:rPr lang="en-US" sz="2400" dirty="0"/>
              <a:t>E. </a:t>
            </a:r>
            <a:r>
              <a:rPr lang="en-US" sz="2400" dirty="0">
                <a:solidFill>
                  <a:srgbClr val="FF0000"/>
                </a:solidFill>
              </a:rPr>
              <a:t>2 hours                     </a:t>
            </a:r>
            <a:r>
              <a:rPr lang="en-US" sz="2400" dirty="0"/>
              <a:t>F. </a:t>
            </a:r>
            <a:r>
              <a:rPr lang="en-US" sz="2400" dirty="0">
                <a:solidFill>
                  <a:srgbClr val="FF0000"/>
                </a:solidFill>
              </a:rPr>
              <a:t>3 hours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Johnson’s Job Sequencing Rules</a:t>
            </a:r>
          </a:p>
        </p:txBody>
      </p:sp>
      <p:sp>
        <p:nvSpPr>
          <p:cNvPr id="3" name="Content Placeholder 2"/>
          <p:cNvSpPr>
            <a:spLocks noGrp="1"/>
          </p:cNvSpPr>
          <p:nvPr>
            <p:ph idx="1"/>
          </p:nvPr>
        </p:nvSpPr>
        <p:spPr>
          <a:xfrm>
            <a:off x="457200" y="1371600"/>
            <a:ext cx="8229600" cy="5105400"/>
          </a:xfrm>
        </p:spPr>
        <p:txBody>
          <a:bodyPr>
            <a:normAutofit fontScale="70000" lnSpcReduction="20000"/>
          </a:bodyPr>
          <a:lstStyle/>
          <a:p>
            <a:r>
              <a:rPr lang="en-US" sz="4600" dirty="0"/>
              <a:t>It maximizes operations efficiency, minimizes processing time of jobs, reduces processing costs over a period of time.</a:t>
            </a:r>
          </a:p>
          <a:p>
            <a:r>
              <a:rPr lang="en-US" sz="4600" dirty="0"/>
              <a:t> Jobs processed in </a:t>
            </a:r>
            <a:r>
              <a:rPr lang="en-US" sz="4600" dirty="0">
                <a:solidFill>
                  <a:srgbClr val="7030A0"/>
                </a:solidFill>
              </a:rPr>
              <a:t>single stage of production can be simply scheduled one after another </a:t>
            </a:r>
            <a:r>
              <a:rPr lang="en-US" sz="4600" dirty="0"/>
              <a:t>whereas for those involving </a:t>
            </a:r>
            <a:r>
              <a:rPr lang="en-US" sz="4600" dirty="0">
                <a:solidFill>
                  <a:srgbClr val="FF0000"/>
                </a:solidFill>
              </a:rPr>
              <a:t>two or more stages of production, firms should ensure that jobs sequenced in a way which minimizes the idle time. </a:t>
            </a:r>
          </a:p>
          <a:p>
            <a:r>
              <a:rPr lang="en-US" sz="4600" dirty="0"/>
              <a:t>Operations managers use Johnson’s rules to develop a </a:t>
            </a:r>
            <a:r>
              <a:rPr lang="en-US" sz="4600" dirty="0">
                <a:solidFill>
                  <a:srgbClr val="C00000"/>
                </a:solidFill>
              </a:rPr>
              <a:t>job sequence that minimizes total time span required in completing given jobs. </a:t>
            </a:r>
          </a:p>
        </p:txBody>
      </p:sp>
      <mc:AlternateContent xmlns:mc="http://schemas.openxmlformats.org/markup-compatibility/2006" xmlns:p14="http://schemas.microsoft.com/office/powerpoint/2010/main">
        <mc:Choice Requires="p14">
          <p:contentPart p14:bwMode="auto" r:id="rId2">
            <p14:nvContentPartPr>
              <p14:cNvPr id="37889" name="Ink 1"/>
              <p14:cNvContentPartPr>
                <a14:cpLocks xmlns:a14="http://schemas.microsoft.com/office/drawing/2010/main" noRot="1" noChangeAspect="1" noEditPoints="1" noChangeArrowheads="1" noChangeShapeType="1"/>
              </p14:cNvContentPartPr>
              <p14:nvPr/>
            </p14:nvContentPartPr>
            <p14:xfrm>
              <a:off x="3983038" y="2813050"/>
              <a:ext cx="2017712" cy="125413"/>
            </p14:xfrm>
          </p:contentPart>
        </mc:Choice>
        <mc:Fallback xmlns="">
          <p:pic>
            <p:nvPicPr>
              <p:cNvPr id="37889" name="Ink 1"/>
              <p:cNvPicPr>
                <a:picLocks noRot="1" noChangeAspect="1" noEditPoints="1" noChangeArrowheads="1" noChangeShapeType="1"/>
              </p:cNvPicPr>
              <p:nvPr/>
            </p:nvPicPr>
            <p:blipFill>
              <a:blip r:embed="rId3"/>
              <a:stretch>
                <a:fillRect/>
              </a:stretch>
            </p:blipFill>
            <p:spPr>
              <a:xfrm>
                <a:off x="3967204" y="2753715"/>
                <a:ext cx="2049379" cy="24408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7890" name="Ink 2"/>
              <p14:cNvContentPartPr>
                <a14:cpLocks xmlns:a14="http://schemas.microsoft.com/office/drawing/2010/main" noRot="1" noChangeAspect="1" noEditPoints="1" noChangeArrowheads="1" noChangeShapeType="1"/>
              </p14:cNvContentPartPr>
              <p14:nvPr/>
            </p14:nvContentPartPr>
            <p14:xfrm>
              <a:off x="4670425" y="2776538"/>
              <a:ext cx="115888" cy="1587"/>
            </p14:xfrm>
          </p:contentPart>
        </mc:Choice>
        <mc:Fallback xmlns="">
          <p:pic>
            <p:nvPicPr>
              <p:cNvPr id="37890" name="Ink 2"/>
              <p:cNvPicPr>
                <a:picLocks noRot="1" noChangeAspect="1" noEditPoints="1" noChangeArrowheads="1" noChangeShapeType="1"/>
              </p:cNvPicPr>
              <p:nvPr/>
            </p:nvPicPr>
            <p:blipFill>
              <a:blip r:embed="rId5"/>
              <a:stretch>
                <a:fillRect/>
              </a:stretch>
            </p:blipFill>
            <p:spPr>
              <a:xfrm>
                <a:off x="0" y="0"/>
                <a:ext cx="116280" cy="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7891" name="Ink 3"/>
              <p14:cNvContentPartPr>
                <a14:cpLocks xmlns:a14="http://schemas.microsoft.com/office/drawing/2010/main" noRot="1" noChangeAspect="1" noEditPoints="1" noChangeArrowheads="1" noChangeShapeType="1"/>
              </p14:cNvContentPartPr>
              <p14:nvPr/>
            </p14:nvContentPartPr>
            <p14:xfrm>
              <a:off x="4027488" y="2867025"/>
              <a:ext cx="1928812" cy="34925"/>
            </p14:xfrm>
          </p:contentPart>
        </mc:Choice>
        <mc:Fallback xmlns="">
          <p:pic>
            <p:nvPicPr>
              <p:cNvPr id="37891" name="Ink 3"/>
              <p:cNvPicPr>
                <a:picLocks noRot="1" noChangeAspect="1" noEditPoints="1" noChangeArrowheads="1" noChangeShapeType="1"/>
              </p:cNvPicPr>
              <p:nvPr/>
            </p:nvPicPr>
            <p:blipFill>
              <a:blip r:embed="rId7"/>
              <a:stretch>
                <a:fillRect/>
              </a:stretch>
            </p:blipFill>
            <p:spPr>
              <a:xfrm>
                <a:off x="4011652" y="2828121"/>
                <a:ext cx="1960485" cy="11273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7892" name="Ink 4"/>
              <p14:cNvContentPartPr>
                <a14:cpLocks xmlns:a14="http://schemas.microsoft.com/office/drawing/2010/main" noRot="1" noChangeAspect="1" noEditPoints="1" noChangeArrowheads="1" noChangeShapeType="1"/>
              </p14:cNvContentPartPr>
              <p14:nvPr/>
            </p14:nvContentPartPr>
            <p14:xfrm>
              <a:off x="3214688" y="3241675"/>
              <a:ext cx="1063625" cy="80963"/>
            </p14:xfrm>
          </p:contentPart>
        </mc:Choice>
        <mc:Fallback xmlns="">
          <p:pic>
            <p:nvPicPr>
              <p:cNvPr id="37892" name="Ink 4"/>
              <p:cNvPicPr>
                <a:picLocks noRot="1" noChangeAspect="1" noEditPoints="1" noChangeArrowheads="1" noChangeShapeType="1"/>
              </p:cNvPicPr>
              <p:nvPr/>
            </p:nvPicPr>
            <p:blipFill>
              <a:blip r:embed="rId9"/>
              <a:stretch>
                <a:fillRect/>
              </a:stretch>
            </p:blipFill>
            <p:spPr>
              <a:xfrm>
                <a:off x="3198829" y="3177776"/>
                <a:ext cx="1095703" cy="20912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7893" name="Ink 5"/>
              <p14:cNvContentPartPr>
                <a14:cpLocks xmlns:a14="http://schemas.microsoft.com/office/drawing/2010/main" noRot="1" noChangeAspect="1" noEditPoints="1" noChangeArrowheads="1" noChangeShapeType="1"/>
              </p14:cNvContentPartPr>
              <p14:nvPr/>
            </p14:nvContentPartPr>
            <p14:xfrm>
              <a:off x="3394075" y="3160713"/>
              <a:ext cx="4402138" cy="179387"/>
            </p14:xfrm>
          </p:contentPart>
        </mc:Choice>
        <mc:Fallback xmlns="">
          <p:pic>
            <p:nvPicPr>
              <p:cNvPr id="37893" name="Ink 5"/>
              <p:cNvPicPr>
                <a:picLocks noRot="1" noChangeAspect="1" noEditPoints="1" noChangeArrowheads="1" noChangeShapeType="1"/>
              </p:cNvPicPr>
              <p:nvPr/>
            </p:nvPicPr>
            <p:blipFill>
              <a:blip r:embed="rId11"/>
              <a:stretch>
                <a:fillRect/>
              </a:stretch>
            </p:blipFill>
            <p:spPr>
              <a:xfrm>
                <a:off x="3378235" y="3099417"/>
                <a:ext cx="4434178" cy="30163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7894" name="Ink 6"/>
              <p14:cNvContentPartPr>
                <a14:cpLocks xmlns:a14="http://schemas.microsoft.com/office/drawing/2010/main" noRot="1" noChangeAspect="1" noEditPoints="1" noChangeArrowheads="1" noChangeShapeType="1"/>
              </p14:cNvContentPartPr>
              <p14:nvPr/>
            </p14:nvContentPartPr>
            <p14:xfrm>
              <a:off x="5589588" y="3660775"/>
              <a:ext cx="1974850" cy="26988"/>
            </p14:xfrm>
          </p:contentPart>
        </mc:Choice>
        <mc:Fallback xmlns="">
          <p:pic>
            <p:nvPicPr>
              <p:cNvPr id="37894" name="Ink 6"/>
              <p:cNvPicPr>
                <a:picLocks noRot="1" noChangeAspect="1" noEditPoints="1" noChangeArrowheads="1" noChangeShapeType="1"/>
              </p:cNvPicPr>
              <p:nvPr/>
            </p:nvPicPr>
            <p:blipFill>
              <a:blip r:embed="rId13"/>
              <a:stretch>
                <a:fillRect/>
              </a:stretch>
            </p:blipFill>
            <p:spPr>
              <a:xfrm>
                <a:off x="5573740" y="3597443"/>
                <a:ext cx="2006546" cy="15401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7895" name="Ink 7"/>
              <p14:cNvContentPartPr>
                <a14:cpLocks xmlns:a14="http://schemas.microsoft.com/office/drawing/2010/main" noRot="1" noChangeAspect="1" noEditPoints="1" noChangeArrowheads="1" noChangeShapeType="1"/>
              </p14:cNvContentPartPr>
              <p14:nvPr/>
            </p14:nvContentPartPr>
            <p14:xfrm>
              <a:off x="87164863" y="64292163"/>
              <a:ext cx="0" cy="0"/>
            </p14:xfrm>
          </p:contentPart>
        </mc:Choice>
        <mc:Fallback xmlns="">
          <p:pic>
            <p:nvPicPr>
              <p:cNvPr id="37895" name="Ink 7"/>
              <p:cNvPicPr>
                <a:picLocks noRot="1" noChangeAspect="1" noEditPoints="1" noChangeArrowheads="1" noChangeShapeType="1"/>
              </p:cNvPicPr>
              <p:nvPr/>
            </p:nvPicPr>
            <p:blipFill>
              <a:blip r:embed="rId15"/>
              <a:stretch>
                <a:fillRect/>
              </a:stretch>
            </p:blipFill>
            <p:spPr>
              <a:xfrm>
                <a:off x="87164863" y="6429216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7896" name="Ink 8"/>
              <p14:cNvContentPartPr>
                <a14:cpLocks xmlns:a14="http://schemas.microsoft.com/office/drawing/2010/main" noRot="1" noChangeAspect="1" noEditPoints="1" noChangeArrowheads="1" noChangeShapeType="1"/>
              </p14:cNvContentPartPr>
              <p14:nvPr/>
            </p14:nvContentPartPr>
            <p14:xfrm>
              <a:off x="6081713" y="4429125"/>
              <a:ext cx="2330450" cy="19050"/>
            </p14:xfrm>
          </p:contentPart>
        </mc:Choice>
        <mc:Fallback xmlns="">
          <p:pic>
            <p:nvPicPr>
              <p:cNvPr id="37896" name="Ink 8"/>
              <p:cNvPicPr>
                <a:picLocks noRot="1" noChangeAspect="1" noEditPoints="1" noChangeArrowheads="1" noChangeShapeType="1"/>
              </p:cNvPicPr>
              <p:nvPr/>
            </p:nvPicPr>
            <p:blipFill>
              <a:blip r:embed="rId17"/>
              <a:stretch>
                <a:fillRect/>
              </a:stretch>
            </p:blipFill>
            <p:spPr>
              <a:xfrm>
                <a:off x="6065877" y="4402086"/>
                <a:ext cx="2362123" cy="73127"/>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897" name="Ink 9"/>
              <p14:cNvContentPartPr>
                <a14:cpLocks xmlns:a14="http://schemas.microsoft.com/office/drawing/2010/main" noRot="1" noChangeAspect="1" noEditPoints="1" noChangeArrowheads="1" noChangeShapeType="1"/>
              </p14:cNvContentPartPr>
              <p14:nvPr/>
            </p14:nvContentPartPr>
            <p14:xfrm>
              <a:off x="901700" y="4822825"/>
              <a:ext cx="1420813" cy="44450"/>
            </p14:xfrm>
          </p:contentPart>
        </mc:Choice>
        <mc:Fallback xmlns="">
          <p:pic>
            <p:nvPicPr>
              <p:cNvPr id="37897" name="Ink 9"/>
              <p:cNvPicPr>
                <a:picLocks noRot="1" noChangeAspect="1" noEditPoints="1" noChangeArrowheads="1" noChangeShapeType="1"/>
              </p:cNvPicPr>
              <p:nvPr/>
            </p:nvPicPr>
            <p:blipFill>
              <a:blip r:embed="rId19"/>
              <a:stretch>
                <a:fillRect/>
              </a:stretch>
            </p:blipFill>
            <p:spPr>
              <a:xfrm>
                <a:off x="885853" y="4764546"/>
                <a:ext cx="1452507" cy="160679"/>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Johnson’s rule for two-stage production </a:t>
            </a:r>
          </a:p>
        </p:txBody>
      </p:sp>
      <p:sp>
        <p:nvSpPr>
          <p:cNvPr id="3" name="Content Placeholder 2"/>
          <p:cNvSpPr>
            <a:spLocks noGrp="1"/>
          </p:cNvSpPr>
          <p:nvPr>
            <p:ph idx="1"/>
          </p:nvPr>
        </p:nvSpPr>
        <p:spPr/>
        <p:txBody>
          <a:bodyPr>
            <a:noAutofit/>
          </a:bodyPr>
          <a:lstStyle/>
          <a:p>
            <a:r>
              <a:rPr lang="en-US" sz="2400" dirty="0"/>
              <a:t>Assume that the firm has to perform </a:t>
            </a:r>
            <a:r>
              <a:rPr lang="en-US" sz="2400" dirty="0">
                <a:solidFill>
                  <a:srgbClr val="FF0000"/>
                </a:solidFill>
              </a:rPr>
              <a:t>‘n’ jobs and each job involves processing on two machines A and B in the order AB. </a:t>
            </a:r>
            <a:r>
              <a:rPr lang="en-US" sz="2400" dirty="0"/>
              <a:t>For example, the job involves </a:t>
            </a:r>
            <a:r>
              <a:rPr lang="en-US" sz="2400" dirty="0">
                <a:solidFill>
                  <a:srgbClr val="FF0000"/>
                </a:solidFill>
              </a:rPr>
              <a:t>first the printing operation in machine A and then the binding operation in machine B. There are ‘n’ numbers of books that are to be printed </a:t>
            </a:r>
            <a:r>
              <a:rPr lang="en-US" sz="2400" dirty="0"/>
              <a:t>and then bound. Assume the expected processing times of these jobs are A1, A2,---An on machine A and B1, B2,---</a:t>
            </a:r>
            <a:r>
              <a:rPr lang="en-US" sz="2400" dirty="0" err="1"/>
              <a:t>Bn</a:t>
            </a:r>
            <a:r>
              <a:rPr lang="en-US" sz="2400" dirty="0"/>
              <a:t> on machine B. </a:t>
            </a:r>
          </a:p>
          <a:p>
            <a:r>
              <a:rPr lang="en-US" sz="2400" dirty="0"/>
              <a:t>We should determine the </a:t>
            </a:r>
            <a:r>
              <a:rPr lang="en-US" sz="2400" dirty="0">
                <a:solidFill>
                  <a:srgbClr val="FF0000"/>
                </a:solidFill>
              </a:rPr>
              <a:t>sequence in which the n jobs should be processed using the two machines in order to minimize the total elapsed time. </a:t>
            </a:r>
            <a:r>
              <a:rPr lang="en-US" sz="2400" dirty="0"/>
              <a:t>To solve the above problem, Johnson and Bellman developed the following steps: </a:t>
            </a:r>
          </a:p>
        </p:txBody>
      </p:sp>
      <mc:AlternateContent xmlns:mc="http://schemas.openxmlformats.org/markup-compatibility/2006" xmlns:p14="http://schemas.microsoft.com/office/powerpoint/2010/main">
        <mc:Choice Requires="p14">
          <p:contentPart p14:bwMode="auto" r:id="rId2">
            <p14:nvContentPartPr>
              <p14:cNvPr id="43009" name="Ink 1"/>
              <p14:cNvContentPartPr>
                <a14:cpLocks xmlns:a14="http://schemas.microsoft.com/office/drawing/2010/main" noRot="1" noChangeAspect="1" noEditPoints="1" noChangeArrowheads="1" noChangeShapeType="1"/>
              </p14:cNvContentPartPr>
              <p14:nvPr/>
            </p14:nvContentPartPr>
            <p14:xfrm>
              <a:off x="5483225" y="1803400"/>
              <a:ext cx="1035050" cy="98425"/>
            </p14:xfrm>
          </p:contentPart>
        </mc:Choice>
        <mc:Fallback xmlns="">
          <p:pic>
            <p:nvPicPr>
              <p:cNvPr id="43009" name="Ink 1"/>
              <p:cNvPicPr>
                <a:picLocks noRot="1" noChangeAspect="1" noEditPoints="1" noChangeArrowheads="1" noChangeShapeType="1"/>
              </p:cNvPicPr>
              <p:nvPr/>
            </p:nvPicPr>
            <p:blipFill>
              <a:blip r:embed="rId3"/>
              <a:stretch>
                <a:fillRect/>
              </a:stretch>
            </p:blipFill>
            <p:spPr>
              <a:xfrm>
                <a:off x="5467395" y="1746093"/>
                <a:ext cx="1067069" cy="21303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3010" name="Ink 2"/>
              <p14:cNvContentPartPr>
                <a14:cpLocks xmlns:a14="http://schemas.microsoft.com/office/drawing/2010/main" noRot="1" noChangeAspect="1" noEditPoints="1" noChangeArrowheads="1" noChangeShapeType="1"/>
              </p14:cNvContentPartPr>
              <p14:nvPr/>
            </p14:nvContentPartPr>
            <p14:xfrm>
              <a:off x="4286250" y="2170113"/>
              <a:ext cx="4135438" cy="88900"/>
            </p14:xfrm>
          </p:contentPart>
        </mc:Choice>
        <mc:Fallback xmlns="">
          <p:pic>
            <p:nvPicPr>
              <p:cNvPr id="43010" name="Ink 2"/>
              <p:cNvPicPr>
                <a:picLocks noRot="1" noChangeAspect="1" noEditPoints="1" noChangeArrowheads="1" noChangeShapeType="1"/>
              </p:cNvPicPr>
              <p:nvPr/>
            </p:nvPicPr>
            <p:blipFill>
              <a:blip r:embed="rId5"/>
              <a:stretch>
                <a:fillRect/>
              </a:stretch>
            </p:blipFill>
            <p:spPr>
              <a:xfrm>
                <a:off x="4270408" y="2110510"/>
                <a:ext cx="4167122" cy="20777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3011" name="Ink 3"/>
              <p14:cNvContentPartPr>
                <a14:cpLocks xmlns:a14="http://schemas.microsoft.com/office/drawing/2010/main" noRot="1" noChangeAspect="1" noEditPoints="1" noChangeArrowheads="1" noChangeShapeType="1"/>
              </p14:cNvContentPartPr>
              <p14:nvPr/>
            </p14:nvContentPartPr>
            <p14:xfrm>
              <a:off x="6946900" y="4840288"/>
              <a:ext cx="1670050" cy="80962"/>
            </p14:xfrm>
          </p:contentPart>
        </mc:Choice>
        <mc:Fallback xmlns="">
          <p:pic>
            <p:nvPicPr>
              <p:cNvPr id="43011" name="Ink 3"/>
              <p:cNvPicPr>
                <a:picLocks noRot="1" noChangeAspect="1" noEditPoints="1" noChangeArrowheads="1" noChangeShapeType="1"/>
              </p:cNvPicPr>
              <p:nvPr/>
            </p:nvPicPr>
            <p:blipFill>
              <a:blip r:embed="rId7"/>
              <a:stretch>
                <a:fillRect/>
              </a:stretch>
            </p:blipFill>
            <p:spPr>
              <a:xfrm>
                <a:off x="6931063" y="4778334"/>
                <a:ext cx="1701723" cy="20522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3012" name="Ink 4"/>
              <p14:cNvContentPartPr>
                <a14:cpLocks xmlns:a14="http://schemas.microsoft.com/office/drawing/2010/main" noRot="1" noChangeAspect="1" noEditPoints="1" noChangeArrowheads="1" noChangeShapeType="1"/>
              </p14:cNvContentPartPr>
              <p14:nvPr/>
            </p14:nvContentPartPr>
            <p14:xfrm>
              <a:off x="973138" y="5106988"/>
              <a:ext cx="401637" cy="46037"/>
            </p14:xfrm>
          </p:contentPart>
        </mc:Choice>
        <mc:Fallback xmlns="">
          <p:pic>
            <p:nvPicPr>
              <p:cNvPr id="43012" name="Ink 4"/>
              <p:cNvPicPr>
                <a:picLocks noRot="1" noChangeAspect="1" noEditPoints="1" noChangeArrowheads="1" noChangeShapeType="1"/>
              </p:cNvPicPr>
              <p:nvPr/>
            </p:nvPicPr>
            <p:blipFill>
              <a:blip r:embed="rId9"/>
              <a:stretch>
                <a:fillRect/>
              </a:stretch>
            </p:blipFill>
            <p:spPr>
              <a:xfrm>
                <a:off x="957317" y="5044178"/>
                <a:ext cx="433279" cy="17201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013" name="Ink 5"/>
              <p14:cNvContentPartPr>
                <a14:cpLocks xmlns:a14="http://schemas.microsoft.com/office/drawing/2010/main" noRot="1" noChangeAspect="1" noEditPoints="1" noChangeArrowheads="1" noChangeShapeType="1"/>
              </p14:cNvContentPartPr>
              <p14:nvPr/>
            </p14:nvContentPartPr>
            <p14:xfrm>
              <a:off x="901700" y="5232400"/>
              <a:ext cx="1804988" cy="36513"/>
            </p14:xfrm>
          </p:contentPart>
        </mc:Choice>
        <mc:Fallback xmlns="">
          <p:pic>
            <p:nvPicPr>
              <p:cNvPr id="43013" name="Ink 5"/>
              <p:cNvPicPr>
                <a:picLocks noRot="1" noChangeAspect="1" noEditPoints="1" noChangeArrowheads="1" noChangeShapeType="1"/>
              </p:cNvPicPr>
              <p:nvPr/>
            </p:nvPicPr>
            <p:blipFill>
              <a:blip r:embed="rId11"/>
              <a:stretch>
                <a:fillRect/>
              </a:stretch>
            </p:blipFill>
            <p:spPr>
              <a:xfrm>
                <a:off x="885854" y="5183439"/>
                <a:ext cx="1836680" cy="134158"/>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3014" name="Ink 6"/>
              <p14:cNvContentPartPr>
                <a14:cpLocks xmlns:a14="http://schemas.microsoft.com/office/drawing/2010/main" noRot="1" noChangeAspect="1" noEditPoints="1" noChangeArrowheads="1" noChangeShapeType="1"/>
              </p14:cNvContentPartPr>
              <p14:nvPr/>
            </p14:nvContentPartPr>
            <p14:xfrm>
              <a:off x="1571625" y="5116513"/>
              <a:ext cx="4010025" cy="134937"/>
            </p14:xfrm>
          </p:contentPart>
        </mc:Choice>
        <mc:Fallback xmlns="">
          <p:pic>
            <p:nvPicPr>
              <p:cNvPr id="43014" name="Ink 6"/>
              <p:cNvPicPr>
                <a:picLocks noRot="1" noChangeAspect="1" noEditPoints="1" noChangeArrowheads="1" noChangeShapeType="1"/>
              </p:cNvPicPr>
              <p:nvPr/>
            </p:nvPicPr>
            <p:blipFill>
              <a:blip r:embed="rId13"/>
              <a:stretch>
                <a:fillRect/>
              </a:stretch>
            </p:blipFill>
            <p:spPr>
              <a:xfrm>
                <a:off x="1555784" y="5054505"/>
                <a:ext cx="4041708" cy="259305"/>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endParaRPr lang="en-US" dirty="0"/>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a:srcRect l="35358" t="17708" r="30674" b="22917"/>
          <a:stretch>
            <a:fillRect/>
          </a:stretch>
        </p:blipFill>
        <p:spPr bwMode="auto">
          <a:xfrm>
            <a:off x="0" y="0"/>
            <a:ext cx="9144000" cy="68580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2050" name="Ink 2"/>
              <p14:cNvContentPartPr>
                <a14:cpLocks xmlns:a14="http://schemas.microsoft.com/office/drawing/2010/main" noRot="1" noChangeAspect="1" noEditPoints="1" noChangeArrowheads="1" noChangeShapeType="1"/>
              </p14:cNvContentPartPr>
              <p14:nvPr/>
            </p14:nvContentPartPr>
            <p14:xfrm>
              <a:off x="2071688" y="107950"/>
              <a:ext cx="2233612" cy="79375"/>
            </p14:xfrm>
          </p:contentPart>
        </mc:Choice>
        <mc:Fallback xmlns="">
          <p:pic>
            <p:nvPicPr>
              <p:cNvPr id="2050" name="Ink 2"/>
              <p:cNvPicPr>
                <a:picLocks noRot="1" noChangeAspect="1" noEditPoints="1" noChangeArrowheads="1" noChangeShapeType="1"/>
              </p:cNvPicPr>
              <p:nvPr/>
            </p:nvPicPr>
            <p:blipFill>
              <a:blip r:embed="rId4"/>
              <a:stretch>
                <a:fillRect/>
              </a:stretch>
            </p:blipFill>
            <p:spPr>
              <a:xfrm>
                <a:off x="2055842" y="48670"/>
                <a:ext cx="2265305" cy="197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51" name="Ink 3"/>
              <p14:cNvContentPartPr>
                <a14:cpLocks xmlns:a14="http://schemas.microsoft.com/office/drawing/2010/main" noRot="1" noChangeAspect="1" noEditPoints="1" noChangeArrowheads="1" noChangeShapeType="1"/>
              </p14:cNvContentPartPr>
              <p14:nvPr/>
            </p14:nvContentPartPr>
            <p14:xfrm>
              <a:off x="1687513" y="357188"/>
              <a:ext cx="1152525" cy="115887"/>
            </p14:xfrm>
          </p:contentPart>
        </mc:Choice>
        <mc:Fallback xmlns="">
          <p:pic>
            <p:nvPicPr>
              <p:cNvPr id="2051" name="Ink 3"/>
              <p:cNvPicPr>
                <a:picLocks noRot="1" noChangeAspect="1" noEditPoints="1" noChangeArrowheads="1" noChangeShapeType="1"/>
              </p:cNvPicPr>
              <p:nvPr/>
            </p:nvPicPr>
            <p:blipFill>
              <a:blip r:embed="rId6"/>
              <a:stretch>
                <a:fillRect/>
              </a:stretch>
            </p:blipFill>
            <p:spPr>
              <a:xfrm>
                <a:off x="1671671" y="294431"/>
                <a:ext cx="1184210" cy="2414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52" name="Ink 4"/>
              <p14:cNvContentPartPr>
                <a14:cpLocks xmlns:a14="http://schemas.microsoft.com/office/drawing/2010/main" noRot="1" noChangeAspect="1" noEditPoints="1" noChangeArrowheads="1" noChangeShapeType="1"/>
              </p14:cNvContentPartPr>
              <p14:nvPr/>
            </p14:nvContentPartPr>
            <p14:xfrm>
              <a:off x="2428875" y="374650"/>
              <a:ext cx="884238" cy="63500"/>
            </p14:xfrm>
          </p:contentPart>
        </mc:Choice>
        <mc:Fallback xmlns="">
          <p:pic>
            <p:nvPicPr>
              <p:cNvPr id="2052" name="Ink 4"/>
              <p:cNvPicPr>
                <a:picLocks noRot="1" noChangeAspect="1" noEditPoints="1" noChangeArrowheads="1" noChangeShapeType="1"/>
              </p:cNvPicPr>
              <p:nvPr/>
            </p:nvPicPr>
            <p:blipFill>
              <a:blip r:embed="rId8"/>
              <a:stretch>
                <a:fillRect/>
              </a:stretch>
            </p:blipFill>
            <p:spPr>
              <a:xfrm>
                <a:off x="2413040" y="313232"/>
                <a:ext cx="915908" cy="186336"/>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53" name="Ink 5"/>
              <p14:cNvContentPartPr>
                <a14:cpLocks xmlns:a14="http://schemas.microsoft.com/office/drawing/2010/main" noRot="1" noChangeAspect="1" noEditPoints="1" noChangeArrowheads="1" noChangeShapeType="1"/>
              </p14:cNvContentPartPr>
              <p14:nvPr/>
            </p14:nvContentPartPr>
            <p14:xfrm>
              <a:off x="4340225" y="642938"/>
              <a:ext cx="1901825" cy="115887"/>
            </p14:xfrm>
          </p:contentPart>
        </mc:Choice>
        <mc:Fallback xmlns="">
          <p:pic>
            <p:nvPicPr>
              <p:cNvPr id="2053" name="Ink 5"/>
              <p:cNvPicPr>
                <a:picLocks noRot="1" noChangeAspect="1" noEditPoints="1" noChangeArrowheads="1" noChangeShapeType="1"/>
              </p:cNvPicPr>
              <p:nvPr/>
            </p:nvPicPr>
            <p:blipFill>
              <a:blip r:embed="rId10"/>
              <a:stretch>
                <a:fillRect/>
              </a:stretch>
            </p:blipFill>
            <p:spPr>
              <a:xfrm>
                <a:off x="4324385" y="581688"/>
                <a:ext cx="1933864" cy="23873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54" name="Ink 6"/>
              <p14:cNvContentPartPr>
                <a14:cpLocks xmlns:a14="http://schemas.microsoft.com/office/drawing/2010/main" noRot="1" noChangeAspect="1" noEditPoints="1" noChangeArrowheads="1" noChangeShapeType="1"/>
              </p14:cNvContentPartPr>
              <p14:nvPr/>
            </p14:nvContentPartPr>
            <p14:xfrm>
              <a:off x="6027738" y="660400"/>
              <a:ext cx="696912" cy="46038"/>
            </p14:xfrm>
          </p:contentPart>
        </mc:Choice>
        <mc:Fallback xmlns="">
          <p:pic>
            <p:nvPicPr>
              <p:cNvPr id="2054" name="Ink 6"/>
              <p:cNvPicPr>
                <a:picLocks noRot="1" noChangeAspect="1" noEditPoints="1" noChangeArrowheads="1" noChangeShapeType="1"/>
              </p:cNvPicPr>
              <p:nvPr/>
            </p:nvPicPr>
            <p:blipFill>
              <a:blip r:embed="rId12"/>
              <a:stretch>
                <a:fillRect/>
              </a:stretch>
            </p:blipFill>
            <p:spPr>
              <a:xfrm>
                <a:off x="6011899" y="598196"/>
                <a:ext cx="728590" cy="17009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55" name="Ink 7"/>
              <p14:cNvContentPartPr>
                <a14:cpLocks xmlns:a14="http://schemas.microsoft.com/office/drawing/2010/main" noRot="1" noChangeAspect="1" noEditPoints="1" noChangeArrowheads="1" noChangeShapeType="1"/>
              </p14:cNvContentPartPr>
              <p14:nvPr/>
            </p14:nvContentPartPr>
            <p14:xfrm>
              <a:off x="2187575" y="911225"/>
              <a:ext cx="2724150" cy="125413"/>
            </p14:xfrm>
          </p:contentPart>
        </mc:Choice>
        <mc:Fallback xmlns="">
          <p:pic>
            <p:nvPicPr>
              <p:cNvPr id="2055" name="Ink 7"/>
              <p:cNvPicPr>
                <a:picLocks noRot="1" noChangeAspect="1" noEditPoints="1" noChangeArrowheads="1" noChangeShapeType="1"/>
              </p:cNvPicPr>
              <p:nvPr/>
            </p:nvPicPr>
            <p:blipFill>
              <a:blip r:embed="rId14"/>
              <a:stretch>
                <a:fillRect/>
              </a:stretch>
            </p:blipFill>
            <p:spPr>
              <a:xfrm>
                <a:off x="2171735" y="850586"/>
                <a:ext cx="2755830" cy="24703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056" name="Ink 8"/>
              <p14:cNvContentPartPr>
                <a14:cpLocks xmlns:a14="http://schemas.microsoft.com/office/drawing/2010/main" noRot="1" noChangeAspect="1" noEditPoints="1" noChangeArrowheads="1" noChangeShapeType="1"/>
              </p14:cNvContentPartPr>
              <p14:nvPr/>
            </p14:nvContentPartPr>
            <p14:xfrm>
              <a:off x="7848600" y="687388"/>
              <a:ext cx="644525" cy="26987"/>
            </p14:xfrm>
          </p:contentPart>
        </mc:Choice>
        <mc:Fallback xmlns="">
          <p:pic>
            <p:nvPicPr>
              <p:cNvPr id="2056" name="Ink 8"/>
              <p:cNvPicPr>
                <a:picLocks noRot="1" noChangeAspect="1" noEditPoints="1" noChangeArrowheads="1" noChangeShapeType="1"/>
              </p:cNvPicPr>
              <p:nvPr/>
            </p:nvPicPr>
            <p:blipFill>
              <a:blip r:embed="rId16"/>
              <a:stretch>
                <a:fillRect/>
              </a:stretch>
            </p:blipFill>
            <p:spPr>
              <a:xfrm>
                <a:off x="7832730" y="631509"/>
                <a:ext cx="676264" cy="13906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057" name="Ink 9"/>
              <p14:cNvContentPartPr>
                <a14:cpLocks xmlns:a14="http://schemas.microsoft.com/office/drawing/2010/main" noRot="1" noChangeAspect="1" noEditPoints="1" noChangeArrowheads="1" noChangeShapeType="1"/>
              </p14:cNvContentPartPr>
              <p14:nvPr/>
            </p14:nvContentPartPr>
            <p14:xfrm>
              <a:off x="1704975" y="1214438"/>
              <a:ext cx="4502150" cy="98425"/>
            </p14:xfrm>
          </p:contentPart>
        </mc:Choice>
        <mc:Fallback xmlns="">
          <p:pic>
            <p:nvPicPr>
              <p:cNvPr id="2057" name="Ink 9"/>
              <p:cNvPicPr>
                <a:picLocks noRot="1" noChangeAspect="1" noEditPoints="1" noChangeArrowheads="1" noChangeShapeType="1"/>
              </p:cNvPicPr>
              <p:nvPr/>
            </p:nvPicPr>
            <p:blipFill>
              <a:blip r:embed="rId18"/>
              <a:stretch>
                <a:fillRect/>
              </a:stretch>
            </p:blipFill>
            <p:spPr>
              <a:xfrm>
                <a:off x="1689130" y="1158916"/>
                <a:ext cx="4533840" cy="20978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58" name="Ink 10"/>
              <p14:cNvContentPartPr>
                <a14:cpLocks xmlns:a14="http://schemas.microsoft.com/office/drawing/2010/main" noRot="1" noChangeAspect="1" noEditPoints="1" noChangeArrowheads="1" noChangeShapeType="1"/>
              </p14:cNvContentPartPr>
              <p14:nvPr/>
            </p14:nvContentPartPr>
            <p14:xfrm>
              <a:off x="6688138" y="1214438"/>
              <a:ext cx="2019300" cy="63500"/>
            </p14:xfrm>
          </p:contentPart>
        </mc:Choice>
        <mc:Fallback xmlns="">
          <p:pic>
            <p:nvPicPr>
              <p:cNvPr id="2058" name="Ink 10"/>
              <p:cNvPicPr>
                <a:picLocks noRot="1" noChangeAspect="1" noEditPoints="1" noChangeArrowheads="1" noChangeShapeType="1"/>
              </p:cNvPicPr>
              <p:nvPr/>
            </p:nvPicPr>
            <p:blipFill>
              <a:blip r:embed="rId20"/>
              <a:stretch>
                <a:fillRect/>
              </a:stretch>
            </p:blipFill>
            <p:spPr>
              <a:xfrm>
                <a:off x="6672292" y="1157125"/>
                <a:ext cx="2050992" cy="178126"/>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59" name="Ink 11"/>
              <p14:cNvContentPartPr>
                <a14:cpLocks xmlns:a14="http://schemas.microsoft.com/office/drawing/2010/main" noRot="1" noChangeAspect="1" noEditPoints="1" noChangeArrowheads="1" noChangeShapeType="1"/>
              </p14:cNvContentPartPr>
              <p14:nvPr/>
            </p14:nvContentPartPr>
            <p14:xfrm>
              <a:off x="633413" y="1419225"/>
              <a:ext cx="7269162" cy="125413"/>
            </p14:xfrm>
          </p:contentPart>
        </mc:Choice>
        <mc:Fallback xmlns="">
          <p:pic>
            <p:nvPicPr>
              <p:cNvPr id="2059" name="Ink 11"/>
              <p:cNvPicPr>
                <a:picLocks noRot="1" noChangeAspect="1" noEditPoints="1" noChangeArrowheads="1" noChangeShapeType="1"/>
              </p:cNvPicPr>
              <p:nvPr/>
            </p:nvPicPr>
            <p:blipFill>
              <a:blip r:embed="rId22"/>
              <a:stretch>
                <a:fillRect/>
              </a:stretch>
            </p:blipFill>
            <p:spPr>
              <a:xfrm>
                <a:off x="617573" y="1360364"/>
                <a:ext cx="7300842" cy="24346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60" name="Ink 12"/>
              <p14:cNvContentPartPr>
                <a14:cpLocks xmlns:a14="http://schemas.microsoft.com/office/drawing/2010/main" noRot="1" noChangeAspect="1" noEditPoints="1" noChangeArrowheads="1" noChangeShapeType="1"/>
              </p14:cNvContentPartPr>
              <p14:nvPr/>
            </p14:nvContentPartPr>
            <p14:xfrm>
              <a:off x="2017713" y="2054225"/>
              <a:ext cx="295275" cy="17463"/>
            </p14:xfrm>
          </p:contentPart>
        </mc:Choice>
        <mc:Fallback xmlns="">
          <p:pic>
            <p:nvPicPr>
              <p:cNvPr id="2060" name="Ink 12"/>
              <p:cNvPicPr>
                <a:picLocks noRot="1" noChangeAspect="1" noEditPoints="1" noChangeArrowheads="1" noChangeShapeType="1"/>
              </p:cNvPicPr>
              <p:nvPr/>
            </p:nvPicPr>
            <p:blipFill>
              <a:blip r:embed="rId24"/>
              <a:stretch>
                <a:fillRect/>
              </a:stretch>
            </p:blipFill>
            <p:spPr>
              <a:xfrm>
                <a:off x="2001830" y="2012122"/>
                <a:ext cx="327401" cy="101668"/>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61" name="Ink 13"/>
              <p14:cNvContentPartPr>
                <a14:cpLocks xmlns:a14="http://schemas.microsoft.com/office/drawing/2010/main" noRot="1" noChangeAspect="1" noEditPoints="1" noChangeArrowheads="1" noChangeShapeType="1"/>
              </p14:cNvContentPartPr>
              <p14:nvPr/>
            </p14:nvContentPartPr>
            <p14:xfrm>
              <a:off x="5902325" y="2054225"/>
              <a:ext cx="1090613" cy="26988"/>
            </p14:xfrm>
          </p:contentPart>
        </mc:Choice>
        <mc:Fallback xmlns="">
          <p:pic>
            <p:nvPicPr>
              <p:cNvPr id="2061" name="Ink 13"/>
              <p:cNvPicPr>
                <a:picLocks noRot="1" noChangeAspect="1" noEditPoints="1" noChangeArrowheads="1" noChangeShapeType="1"/>
              </p:cNvPicPr>
              <p:nvPr/>
            </p:nvPicPr>
            <p:blipFill>
              <a:blip r:embed="rId26"/>
              <a:stretch>
                <a:fillRect/>
              </a:stretch>
            </p:blipFill>
            <p:spPr>
              <a:xfrm>
                <a:off x="5886472" y="2011433"/>
                <a:ext cx="1122319" cy="112815"/>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62" name="Ink 14"/>
              <p14:cNvContentPartPr>
                <a14:cpLocks xmlns:a14="http://schemas.microsoft.com/office/drawing/2010/main" noRot="1" noChangeAspect="1" noEditPoints="1" noChangeArrowheads="1" noChangeShapeType="1"/>
              </p14:cNvContentPartPr>
              <p14:nvPr/>
            </p14:nvContentPartPr>
            <p14:xfrm>
              <a:off x="7724775" y="2027238"/>
              <a:ext cx="241300" cy="36512"/>
            </p14:xfrm>
          </p:contentPart>
        </mc:Choice>
        <mc:Fallback xmlns="">
          <p:pic>
            <p:nvPicPr>
              <p:cNvPr id="2062" name="Ink 14"/>
              <p:cNvPicPr>
                <a:picLocks noRot="1" noChangeAspect="1" noEditPoints="1" noChangeArrowheads="1" noChangeShapeType="1"/>
              </p:cNvPicPr>
              <p:nvPr/>
            </p:nvPicPr>
            <p:blipFill>
              <a:blip r:embed="rId28"/>
              <a:stretch>
                <a:fillRect/>
              </a:stretch>
            </p:blipFill>
            <p:spPr>
              <a:xfrm>
                <a:off x="7708952" y="1963252"/>
                <a:ext cx="272946" cy="164123"/>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063" name="Ink 15"/>
              <p14:cNvContentPartPr>
                <a14:cpLocks xmlns:a14="http://schemas.microsoft.com/office/drawing/2010/main" noRot="1" noChangeAspect="1" noEditPoints="1" noChangeArrowheads="1" noChangeShapeType="1"/>
              </p14:cNvContentPartPr>
              <p14:nvPr/>
            </p14:nvContentPartPr>
            <p14:xfrm>
              <a:off x="3482975" y="2295525"/>
              <a:ext cx="2625725" cy="53975"/>
            </p14:xfrm>
          </p:contentPart>
        </mc:Choice>
        <mc:Fallback xmlns="">
          <p:pic>
            <p:nvPicPr>
              <p:cNvPr id="2063" name="Ink 15"/>
              <p:cNvPicPr>
                <a:picLocks noRot="1" noChangeAspect="1" noEditPoints="1" noChangeArrowheads="1" noChangeShapeType="1"/>
              </p:cNvPicPr>
              <p:nvPr/>
            </p:nvPicPr>
            <p:blipFill>
              <a:blip r:embed="rId30"/>
              <a:stretch>
                <a:fillRect/>
              </a:stretch>
            </p:blipFill>
            <p:spPr>
              <a:xfrm>
                <a:off x="3467131" y="2231834"/>
                <a:ext cx="2657772" cy="18099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64" name="Ink 16"/>
              <p14:cNvContentPartPr>
                <a14:cpLocks xmlns:a14="http://schemas.microsoft.com/office/drawing/2010/main" noRot="1" noChangeAspect="1" noEditPoints="1" noChangeArrowheads="1" noChangeShapeType="1"/>
              </p14:cNvContentPartPr>
              <p14:nvPr/>
            </p14:nvContentPartPr>
            <p14:xfrm>
              <a:off x="7724775" y="2303463"/>
              <a:ext cx="249238" cy="9525"/>
            </p14:xfrm>
          </p:contentPart>
        </mc:Choice>
        <mc:Fallback xmlns="">
          <p:pic>
            <p:nvPicPr>
              <p:cNvPr id="2064" name="Ink 16"/>
              <p:cNvPicPr>
                <a:picLocks noRot="1" noChangeAspect="1" noEditPoints="1" noChangeArrowheads="1" noChangeShapeType="1"/>
              </p:cNvPicPr>
              <p:nvPr/>
            </p:nvPicPr>
            <p:blipFill>
              <a:blip r:embed="rId32"/>
              <a:stretch>
                <a:fillRect/>
              </a:stretch>
            </p:blipFill>
            <p:spPr>
              <a:xfrm>
                <a:off x="7709019" y="2249078"/>
                <a:ext cx="280751" cy="118294"/>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65" name="Ink 17"/>
              <p14:cNvContentPartPr>
                <a14:cpLocks xmlns:a14="http://schemas.microsoft.com/office/drawing/2010/main" noRot="1" noChangeAspect="1" noEditPoints="1" noChangeArrowheads="1" noChangeShapeType="1"/>
              </p14:cNvContentPartPr>
              <p14:nvPr/>
            </p14:nvContentPartPr>
            <p14:xfrm>
              <a:off x="3571875" y="2562225"/>
              <a:ext cx="1009650" cy="19050"/>
            </p14:xfrm>
          </p:contentPart>
        </mc:Choice>
        <mc:Fallback xmlns="">
          <p:pic>
            <p:nvPicPr>
              <p:cNvPr id="2065" name="Ink 17"/>
              <p:cNvPicPr>
                <a:picLocks noRot="1" noChangeAspect="1" noEditPoints="1" noChangeArrowheads="1" noChangeShapeType="1"/>
              </p:cNvPicPr>
              <p:nvPr/>
            </p:nvPicPr>
            <p:blipFill>
              <a:blip r:embed="rId34"/>
              <a:stretch>
                <a:fillRect/>
              </a:stretch>
            </p:blipFill>
            <p:spPr>
              <a:xfrm>
                <a:off x="3556032" y="2508148"/>
                <a:ext cx="1041337" cy="127205"/>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066" name="Ink 18"/>
              <p14:cNvContentPartPr>
                <a14:cpLocks xmlns:a14="http://schemas.microsoft.com/office/drawing/2010/main" noRot="1" noChangeAspect="1" noEditPoints="1" noChangeArrowheads="1" noChangeShapeType="1"/>
              </p14:cNvContentPartPr>
              <p14:nvPr/>
            </p14:nvContentPartPr>
            <p14:xfrm>
              <a:off x="704850" y="2795588"/>
              <a:ext cx="2162175" cy="53975"/>
            </p14:xfrm>
          </p:contentPart>
        </mc:Choice>
        <mc:Fallback xmlns="">
          <p:pic>
            <p:nvPicPr>
              <p:cNvPr id="2066" name="Ink 18"/>
              <p:cNvPicPr>
                <a:picLocks noRot="1" noChangeAspect="1" noEditPoints="1" noChangeArrowheads="1" noChangeShapeType="1"/>
              </p:cNvPicPr>
              <p:nvPr/>
            </p:nvPicPr>
            <p:blipFill>
              <a:blip r:embed="rId36"/>
              <a:stretch>
                <a:fillRect/>
              </a:stretch>
            </p:blipFill>
            <p:spPr>
              <a:xfrm>
                <a:off x="688639" y="2736249"/>
                <a:ext cx="2194237" cy="172318"/>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067" name="Ink 19"/>
              <p14:cNvContentPartPr>
                <a14:cpLocks xmlns:a14="http://schemas.microsoft.com/office/drawing/2010/main" noRot="1" noChangeAspect="1" noEditPoints="1" noChangeArrowheads="1" noChangeShapeType="1"/>
              </p14:cNvContentPartPr>
              <p14:nvPr/>
            </p14:nvContentPartPr>
            <p14:xfrm>
              <a:off x="2089150" y="3143250"/>
              <a:ext cx="482600" cy="19050"/>
            </p14:xfrm>
          </p:contentPart>
        </mc:Choice>
        <mc:Fallback xmlns="">
          <p:pic>
            <p:nvPicPr>
              <p:cNvPr id="2067" name="Ink 19"/>
              <p:cNvPicPr>
                <a:picLocks noRot="1" noChangeAspect="1" noEditPoints="1" noChangeArrowheads="1" noChangeShapeType="1"/>
              </p:cNvPicPr>
              <p:nvPr/>
            </p:nvPicPr>
            <p:blipFill>
              <a:blip r:embed="rId38"/>
              <a:stretch>
                <a:fillRect/>
              </a:stretch>
            </p:blipFill>
            <p:spPr>
              <a:xfrm>
                <a:off x="2073315" y="3079990"/>
                <a:ext cx="514270" cy="145571"/>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68" name="Ink 20"/>
              <p14:cNvContentPartPr>
                <a14:cpLocks xmlns:a14="http://schemas.microsoft.com/office/drawing/2010/main" noRot="1" noChangeAspect="1" noEditPoints="1" noChangeArrowheads="1" noChangeShapeType="1"/>
              </p14:cNvContentPartPr>
              <p14:nvPr/>
            </p14:nvContentPartPr>
            <p14:xfrm>
              <a:off x="5661025" y="3125788"/>
              <a:ext cx="554038" cy="44450"/>
            </p14:xfrm>
          </p:contentPart>
        </mc:Choice>
        <mc:Fallback xmlns="">
          <p:pic>
            <p:nvPicPr>
              <p:cNvPr id="2068" name="Ink 20"/>
              <p:cNvPicPr>
                <a:picLocks noRot="1" noChangeAspect="1" noEditPoints="1" noChangeArrowheads="1" noChangeShapeType="1"/>
              </p:cNvPicPr>
              <p:nvPr/>
            </p:nvPicPr>
            <p:blipFill>
              <a:blip r:embed="rId40"/>
              <a:stretch>
                <a:fillRect/>
              </a:stretch>
            </p:blipFill>
            <p:spPr>
              <a:xfrm>
                <a:off x="5645185" y="3062339"/>
                <a:ext cx="585718" cy="17098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069" name="Ink 21"/>
              <p14:cNvContentPartPr>
                <a14:cpLocks xmlns:a14="http://schemas.microsoft.com/office/drawing/2010/main" noRot="1" noChangeAspect="1" noEditPoints="1" noChangeArrowheads="1" noChangeShapeType="1"/>
              </p14:cNvContentPartPr>
              <p14:nvPr/>
            </p14:nvContentPartPr>
            <p14:xfrm>
              <a:off x="4037013" y="3633788"/>
              <a:ext cx="1901825" cy="63500"/>
            </p14:xfrm>
          </p:contentPart>
        </mc:Choice>
        <mc:Fallback xmlns="">
          <p:pic>
            <p:nvPicPr>
              <p:cNvPr id="2069" name="Ink 21"/>
              <p:cNvPicPr>
                <a:picLocks noRot="1" noChangeAspect="1" noEditPoints="1" noChangeArrowheads="1" noChangeShapeType="1"/>
              </p:cNvPicPr>
              <p:nvPr/>
            </p:nvPicPr>
            <p:blipFill>
              <a:blip r:embed="rId42"/>
              <a:stretch>
                <a:fillRect/>
              </a:stretch>
            </p:blipFill>
            <p:spPr>
              <a:xfrm>
                <a:off x="4021176" y="3571346"/>
                <a:ext cx="1933498" cy="188383"/>
              </a:xfrm>
              <a:prstGeom prst="rect">
                <a:avLst/>
              </a:prstGeom>
            </p:spPr>
          </p:pic>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0"/>
            <a:ext cx="8229600" cy="6126163"/>
          </a:xfrm>
        </p:spPr>
        <p:txBody>
          <a:bodyPr/>
          <a:lstStyle/>
          <a:p>
            <a:endParaRPr lang="en-US" dirty="0"/>
          </a:p>
        </p:txBody>
      </p:sp>
      <p:pic>
        <p:nvPicPr>
          <p:cNvPr id="5122" name="Picture 2"/>
          <p:cNvPicPr>
            <a:picLocks noChangeAspect="1" noChangeArrowheads="1"/>
          </p:cNvPicPr>
          <p:nvPr/>
        </p:nvPicPr>
        <p:blipFill>
          <a:blip r:embed="rId2"/>
          <a:srcRect l="35725" t="25000" r="31479" b="34375"/>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36866" name="Ink 2"/>
              <p14:cNvContentPartPr>
                <a14:cpLocks xmlns:a14="http://schemas.microsoft.com/office/drawing/2010/main" noRot="1" noChangeAspect="1" noEditPoints="1" noChangeArrowheads="1" noChangeShapeType="1"/>
              </p14:cNvContentPartPr>
              <p14:nvPr/>
            </p14:nvContentPartPr>
            <p14:xfrm>
              <a:off x="3321050" y="633413"/>
              <a:ext cx="9525" cy="1587"/>
            </p14:xfrm>
          </p:contentPart>
        </mc:Choice>
        <mc:Fallback xmlns="">
          <p:pic>
            <p:nvPicPr>
              <p:cNvPr id="36866" name="Ink 2"/>
              <p:cNvPicPr>
                <a:picLocks noRot="1" noChangeAspect="1" noEditPoints="1" noChangeArrowheads="1" noChangeShapeType="1"/>
              </p:cNvPicPr>
              <p:nvPr/>
            </p:nvPicPr>
            <p:blipFill>
              <a:blip r:embed="rId3"/>
              <a:stretch>
                <a:fillRect/>
              </a:stretch>
            </p:blipFill>
            <p:spPr>
              <a:xfrm>
                <a:off x="3311525" y="592151"/>
                <a:ext cx="28575" cy="84111"/>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867" name="Ink 3"/>
              <p14:cNvContentPartPr>
                <a14:cpLocks xmlns:a14="http://schemas.microsoft.com/office/drawing/2010/main" noRot="1" noChangeAspect="1" noEditPoints="1" noChangeArrowheads="1" noChangeShapeType="1"/>
              </p14:cNvContentPartPr>
              <p14:nvPr/>
            </p14:nvContentPartPr>
            <p14:xfrm>
              <a:off x="1231900" y="652463"/>
              <a:ext cx="554038" cy="268287"/>
            </p14:xfrm>
          </p:contentPart>
        </mc:Choice>
        <mc:Fallback xmlns="">
          <p:pic>
            <p:nvPicPr>
              <p:cNvPr id="36867" name="Ink 3"/>
              <p:cNvPicPr>
                <a:picLocks noRot="1" noChangeAspect="1" noEditPoints="1" noChangeArrowheads="1" noChangeShapeType="1"/>
              </p:cNvPicPr>
              <p:nvPr/>
            </p:nvPicPr>
            <p:blipFill>
              <a:blip r:embed="rId5"/>
              <a:stretch>
                <a:fillRect/>
              </a:stretch>
            </p:blipFill>
            <p:spPr>
              <a:xfrm>
                <a:off x="1222576" y="643100"/>
                <a:ext cx="572685" cy="28701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868" name="Ink 4"/>
              <p14:cNvContentPartPr>
                <a14:cpLocks xmlns:a14="http://schemas.microsoft.com/office/drawing/2010/main" noRot="1" noChangeAspect="1" noEditPoints="1" noChangeArrowheads="1" noChangeShapeType="1"/>
              </p14:cNvContentPartPr>
              <p14:nvPr/>
            </p14:nvContentPartPr>
            <p14:xfrm>
              <a:off x="2232025" y="642938"/>
              <a:ext cx="161925" cy="142875"/>
            </p14:xfrm>
          </p:contentPart>
        </mc:Choice>
        <mc:Fallback xmlns="">
          <p:pic>
            <p:nvPicPr>
              <p:cNvPr id="36868" name="Ink 4"/>
              <p:cNvPicPr>
                <a:picLocks noRot="1" noChangeAspect="1" noEditPoints="1" noChangeArrowheads="1" noChangeShapeType="1"/>
              </p:cNvPicPr>
              <p:nvPr/>
            </p:nvPicPr>
            <p:blipFill>
              <a:blip r:embed="rId7"/>
              <a:stretch>
                <a:fillRect/>
              </a:stretch>
            </p:blipFill>
            <p:spPr>
              <a:xfrm>
                <a:off x="2222628" y="633604"/>
                <a:ext cx="180720"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6869" name="Ink 5"/>
              <p14:cNvContentPartPr>
                <a14:cpLocks xmlns:a14="http://schemas.microsoft.com/office/drawing/2010/main" noRot="1" noChangeAspect="1" noEditPoints="1" noChangeArrowheads="1" noChangeShapeType="1"/>
              </p14:cNvContentPartPr>
              <p14:nvPr/>
            </p14:nvContentPartPr>
            <p14:xfrm>
              <a:off x="2768600" y="633413"/>
              <a:ext cx="133350" cy="117475"/>
            </p14:xfrm>
          </p:contentPart>
        </mc:Choice>
        <mc:Fallback xmlns="">
          <p:pic>
            <p:nvPicPr>
              <p:cNvPr id="36869" name="Ink 5"/>
              <p:cNvPicPr>
                <a:picLocks noRot="1" noChangeAspect="1" noEditPoints="1" noChangeArrowheads="1" noChangeShapeType="1"/>
              </p:cNvPicPr>
              <p:nvPr/>
            </p:nvPicPr>
            <p:blipFill>
              <a:blip r:embed="rId9"/>
              <a:stretch>
                <a:fillRect/>
              </a:stretch>
            </p:blipFill>
            <p:spPr>
              <a:xfrm>
                <a:off x="2759330" y="624072"/>
                <a:ext cx="151891" cy="13615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6870" name="Ink 6"/>
              <p14:cNvContentPartPr>
                <a14:cpLocks xmlns:a14="http://schemas.microsoft.com/office/drawing/2010/main" noRot="1" noChangeAspect="1" noEditPoints="1" noChangeArrowheads="1" noChangeShapeType="1"/>
              </p14:cNvContentPartPr>
              <p14:nvPr/>
            </p14:nvContentPartPr>
            <p14:xfrm>
              <a:off x="3295650" y="633413"/>
              <a:ext cx="125413" cy="107950"/>
            </p14:xfrm>
          </p:contentPart>
        </mc:Choice>
        <mc:Fallback xmlns="">
          <p:pic>
            <p:nvPicPr>
              <p:cNvPr id="36870" name="Ink 6"/>
              <p:cNvPicPr>
                <a:picLocks noRot="1" noChangeAspect="1" noEditPoints="1" noChangeArrowheads="1" noChangeShapeType="1"/>
              </p:cNvPicPr>
              <p:nvPr/>
            </p:nvPicPr>
            <p:blipFill>
              <a:blip r:embed="rId11"/>
              <a:stretch>
                <a:fillRect/>
              </a:stretch>
            </p:blipFill>
            <p:spPr>
              <a:xfrm>
                <a:off x="3286360" y="624026"/>
                <a:ext cx="143993" cy="12672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871" name="Ink 7"/>
              <p14:cNvContentPartPr>
                <a14:cpLocks xmlns:a14="http://schemas.microsoft.com/office/drawing/2010/main" noRot="1" noChangeAspect="1" noEditPoints="1" noChangeArrowheads="1" noChangeShapeType="1"/>
              </p14:cNvContentPartPr>
              <p14:nvPr/>
            </p14:nvContentPartPr>
            <p14:xfrm>
              <a:off x="3894138" y="598488"/>
              <a:ext cx="177800" cy="107950"/>
            </p14:xfrm>
          </p:contentPart>
        </mc:Choice>
        <mc:Fallback xmlns="">
          <p:pic>
            <p:nvPicPr>
              <p:cNvPr id="36871" name="Ink 7"/>
              <p:cNvPicPr>
                <a:picLocks noRot="1" noChangeAspect="1" noEditPoints="1" noChangeArrowheads="1" noChangeShapeType="1"/>
              </p:cNvPicPr>
              <p:nvPr/>
            </p:nvPicPr>
            <p:blipFill>
              <a:blip r:embed="rId13"/>
              <a:stretch>
                <a:fillRect/>
              </a:stretch>
            </p:blipFill>
            <p:spPr>
              <a:xfrm>
                <a:off x="3884837" y="589101"/>
                <a:ext cx="196403" cy="1267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6872" name="Ink 8"/>
              <p14:cNvContentPartPr>
                <a14:cpLocks xmlns:a14="http://schemas.microsoft.com/office/drawing/2010/main" noRot="1" noChangeAspect="1" noEditPoints="1" noChangeArrowheads="1" noChangeShapeType="1"/>
              </p14:cNvContentPartPr>
              <p14:nvPr/>
            </p14:nvContentPartPr>
            <p14:xfrm>
              <a:off x="4545013" y="544513"/>
              <a:ext cx="196850" cy="152400"/>
            </p14:xfrm>
          </p:contentPart>
        </mc:Choice>
        <mc:Fallback xmlns="">
          <p:pic>
            <p:nvPicPr>
              <p:cNvPr id="36872" name="Ink 8"/>
              <p:cNvPicPr>
                <a:picLocks noRot="1" noChangeAspect="1" noEditPoints="1" noChangeArrowheads="1" noChangeShapeType="1"/>
              </p:cNvPicPr>
              <p:nvPr/>
            </p:nvPicPr>
            <p:blipFill>
              <a:blip r:embed="rId15"/>
              <a:stretch>
                <a:fillRect/>
              </a:stretch>
            </p:blipFill>
            <p:spPr>
              <a:xfrm>
                <a:off x="4535639" y="535255"/>
                <a:ext cx="215598" cy="1709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873" name="Ink 9"/>
              <p14:cNvContentPartPr>
                <a14:cpLocks xmlns:a14="http://schemas.microsoft.com/office/drawing/2010/main" noRot="1" noChangeAspect="1" noEditPoints="1" noChangeArrowheads="1" noChangeShapeType="1"/>
              </p14:cNvContentPartPr>
              <p14:nvPr/>
            </p14:nvContentPartPr>
            <p14:xfrm>
              <a:off x="5160963" y="534988"/>
              <a:ext cx="117475" cy="144462"/>
            </p14:xfrm>
          </p:contentPart>
        </mc:Choice>
        <mc:Fallback xmlns="">
          <p:pic>
            <p:nvPicPr>
              <p:cNvPr id="36873" name="Ink 9"/>
              <p:cNvPicPr>
                <a:picLocks noRot="1" noChangeAspect="1" noEditPoints="1" noChangeArrowheads="1" noChangeShapeType="1"/>
              </p:cNvPicPr>
              <p:nvPr/>
            </p:nvPicPr>
            <p:blipFill>
              <a:blip r:embed="rId17"/>
              <a:stretch>
                <a:fillRect/>
              </a:stretch>
            </p:blipFill>
            <p:spPr>
              <a:xfrm>
                <a:off x="5151565" y="525598"/>
                <a:ext cx="136271" cy="163242"/>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874" name="Ink 10"/>
              <p14:cNvContentPartPr>
                <a14:cpLocks xmlns:a14="http://schemas.microsoft.com/office/drawing/2010/main" noRot="1" noChangeAspect="1" noEditPoints="1" noChangeArrowheads="1" noChangeShapeType="1"/>
              </p14:cNvContentPartPr>
              <p14:nvPr/>
            </p14:nvContentPartPr>
            <p14:xfrm>
              <a:off x="1330325" y="1054100"/>
              <a:ext cx="179388" cy="133350"/>
            </p14:xfrm>
          </p:contentPart>
        </mc:Choice>
        <mc:Fallback xmlns="">
          <p:pic>
            <p:nvPicPr>
              <p:cNvPr id="36874" name="Ink 10"/>
              <p:cNvPicPr>
                <a:picLocks noRot="1" noChangeAspect="1" noEditPoints="1" noChangeArrowheads="1" noChangeShapeType="1"/>
              </p:cNvPicPr>
              <p:nvPr/>
            </p:nvPicPr>
            <p:blipFill>
              <a:blip r:embed="rId19"/>
              <a:stretch>
                <a:fillRect/>
              </a:stretch>
            </p:blipFill>
            <p:spPr>
              <a:xfrm>
                <a:off x="1320941" y="1044805"/>
                <a:ext cx="198157" cy="1519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875" name="Ink 11"/>
              <p14:cNvContentPartPr>
                <a14:cpLocks xmlns:a14="http://schemas.microsoft.com/office/drawing/2010/main" noRot="1" noChangeAspect="1" noEditPoints="1" noChangeArrowheads="1" noChangeShapeType="1"/>
              </p14:cNvContentPartPr>
              <p14:nvPr/>
            </p14:nvContentPartPr>
            <p14:xfrm>
              <a:off x="2251075" y="982663"/>
              <a:ext cx="88900" cy="106362"/>
            </p14:xfrm>
          </p:contentPart>
        </mc:Choice>
        <mc:Fallback xmlns="">
          <p:pic>
            <p:nvPicPr>
              <p:cNvPr id="36875" name="Ink 11"/>
              <p:cNvPicPr>
                <a:picLocks noRot="1" noChangeAspect="1" noEditPoints="1" noChangeArrowheads="1" noChangeShapeType="1"/>
              </p:cNvPicPr>
              <p:nvPr/>
            </p:nvPicPr>
            <p:blipFill>
              <a:blip r:embed="rId21"/>
              <a:stretch>
                <a:fillRect/>
              </a:stretch>
            </p:blipFill>
            <p:spPr>
              <a:xfrm>
                <a:off x="2241829" y="973506"/>
                <a:ext cx="107391" cy="124676"/>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876" name="Ink 12"/>
              <p14:cNvContentPartPr>
                <a14:cpLocks xmlns:a14="http://schemas.microsoft.com/office/drawing/2010/main" noRot="1" noChangeAspect="1" noEditPoints="1" noChangeArrowheads="1" noChangeShapeType="1"/>
              </p14:cNvContentPartPr>
              <p14:nvPr/>
            </p14:nvContentPartPr>
            <p14:xfrm>
              <a:off x="2820988" y="938213"/>
              <a:ext cx="73025" cy="133350"/>
            </p14:xfrm>
          </p:contentPart>
        </mc:Choice>
        <mc:Fallback xmlns="">
          <p:pic>
            <p:nvPicPr>
              <p:cNvPr id="36876" name="Ink 12"/>
              <p:cNvPicPr>
                <a:picLocks noRot="1" noChangeAspect="1" noEditPoints="1" noChangeArrowheads="1" noChangeShapeType="1"/>
              </p:cNvPicPr>
              <p:nvPr/>
            </p:nvPicPr>
            <p:blipFill>
              <a:blip r:embed="rId23"/>
              <a:stretch>
                <a:fillRect/>
              </a:stretch>
            </p:blipFill>
            <p:spPr>
              <a:xfrm>
                <a:off x="2811816" y="928967"/>
                <a:ext cx="91369" cy="15184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877" name="Ink 13"/>
              <p14:cNvContentPartPr>
                <a14:cpLocks xmlns:a14="http://schemas.microsoft.com/office/drawing/2010/main" noRot="1" noChangeAspect="1" noEditPoints="1" noChangeArrowheads="1" noChangeShapeType="1"/>
              </p14:cNvContentPartPr>
              <p14:nvPr/>
            </p14:nvContentPartPr>
            <p14:xfrm>
              <a:off x="3303588" y="919163"/>
              <a:ext cx="107950" cy="179387"/>
            </p14:xfrm>
          </p:contentPart>
        </mc:Choice>
        <mc:Fallback xmlns="">
          <p:pic>
            <p:nvPicPr>
              <p:cNvPr id="36877" name="Ink 13"/>
              <p:cNvPicPr>
                <a:picLocks noRot="1" noChangeAspect="1" noEditPoints="1" noChangeArrowheads="1" noChangeShapeType="1"/>
              </p:cNvPicPr>
              <p:nvPr/>
            </p:nvPicPr>
            <p:blipFill>
              <a:blip r:embed="rId25"/>
              <a:stretch>
                <a:fillRect/>
              </a:stretch>
            </p:blipFill>
            <p:spPr>
              <a:xfrm>
                <a:off x="3294232" y="909344"/>
                <a:ext cx="126661" cy="19902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878" name="Ink 14"/>
              <p14:cNvContentPartPr>
                <a14:cpLocks xmlns:a14="http://schemas.microsoft.com/office/drawing/2010/main" noRot="1" noChangeAspect="1" noEditPoints="1" noChangeArrowheads="1" noChangeShapeType="1"/>
              </p14:cNvContentPartPr>
              <p14:nvPr/>
            </p14:nvContentPartPr>
            <p14:xfrm>
              <a:off x="3902075" y="857250"/>
              <a:ext cx="98425" cy="115888"/>
            </p14:xfrm>
          </p:contentPart>
        </mc:Choice>
        <mc:Fallback xmlns="">
          <p:pic>
            <p:nvPicPr>
              <p:cNvPr id="36878" name="Ink 14"/>
              <p:cNvPicPr>
                <a:picLocks noRot="1" noChangeAspect="1" noEditPoints="1" noChangeArrowheads="1" noChangeShapeType="1"/>
              </p:cNvPicPr>
              <p:nvPr/>
            </p:nvPicPr>
            <p:blipFill>
              <a:blip r:embed="rId27"/>
              <a:stretch>
                <a:fillRect/>
              </a:stretch>
            </p:blipFill>
            <p:spPr>
              <a:xfrm>
                <a:off x="3892701" y="847950"/>
                <a:ext cx="117173" cy="134487"/>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6879" name="Ink 15"/>
              <p14:cNvContentPartPr>
                <a14:cpLocks xmlns:a14="http://schemas.microsoft.com/office/drawing/2010/main" noRot="1" noChangeAspect="1" noEditPoints="1" noChangeArrowheads="1" noChangeShapeType="1"/>
              </p14:cNvContentPartPr>
              <p14:nvPr/>
            </p14:nvContentPartPr>
            <p14:xfrm>
              <a:off x="4545013" y="847725"/>
              <a:ext cx="161925" cy="171450"/>
            </p14:xfrm>
          </p:contentPart>
        </mc:Choice>
        <mc:Fallback xmlns="">
          <p:pic>
            <p:nvPicPr>
              <p:cNvPr id="36879" name="Ink 15"/>
              <p:cNvPicPr>
                <a:picLocks noRot="1" noChangeAspect="1" noEditPoints="1" noChangeArrowheads="1" noChangeShapeType="1"/>
              </p:cNvPicPr>
              <p:nvPr/>
            </p:nvPicPr>
            <p:blipFill>
              <a:blip r:embed="rId29"/>
              <a:stretch>
                <a:fillRect/>
              </a:stretch>
            </p:blipFill>
            <p:spPr>
              <a:xfrm>
                <a:off x="4535595" y="838301"/>
                <a:ext cx="180762" cy="19029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6880" name="Ink 16"/>
              <p14:cNvContentPartPr>
                <a14:cpLocks xmlns:a14="http://schemas.microsoft.com/office/drawing/2010/main" noRot="1" noChangeAspect="1" noEditPoints="1" noChangeArrowheads="1" noChangeShapeType="1"/>
              </p14:cNvContentPartPr>
              <p14:nvPr/>
            </p14:nvContentPartPr>
            <p14:xfrm>
              <a:off x="5187950" y="839788"/>
              <a:ext cx="80963" cy="142875"/>
            </p14:xfrm>
          </p:contentPart>
        </mc:Choice>
        <mc:Fallback xmlns="">
          <p:pic>
            <p:nvPicPr>
              <p:cNvPr id="36880" name="Ink 16"/>
              <p:cNvPicPr>
                <a:picLocks noRot="1" noChangeAspect="1" noEditPoints="1" noChangeArrowheads="1" noChangeShapeType="1"/>
              </p:cNvPicPr>
              <p:nvPr/>
            </p:nvPicPr>
            <p:blipFill>
              <a:blip r:embed="rId31"/>
              <a:stretch>
                <a:fillRect/>
              </a:stretch>
            </p:blipFill>
            <p:spPr>
              <a:xfrm>
                <a:off x="5178677" y="830501"/>
                <a:ext cx="99510" cy="161449"/>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6881" name="Ink 17"/>
              <p14:cNvContentPartPr>
                <a14:cpLocks xmlns:a14="http://schemas.microsoft.com/office/drawing/2010/main" noRot="1" noChangeAspect="1" noEditPoints="1" noChangeArrowheads="1" noChangeShapeType="1"/>
              </p14:cNvContentPartPr>
              <p14:nvPr/>
            </p14:nvContentPartPr>
            <p14:xfrm>
              <a:off x="1330325" y="1357313"/>
              <a:ext cx="134938" cy="152400"/>
            </p14:xfrm>
          </p:contentPart>
        </mc:Choice>
        <mc:Fallback xmlns="">
          <p:pic>
            <p:nvPicPr>
              <p:cNvPr id="36881" name="Ink 17"/>
              <p:cNvPicPr>
                <a:picLocks noRot="1" noChangeAspect="1" noEditPoints="1" noChangeArrowheads="1" noChangeShapeType="1"/>
              </p:cNvPicPr>
              <p:nvPr/>
            </p:nvPicPr>
            <p:blipFill>
              <a:blip r:embed="rId33"/>
              <a:stretch>
                <a:fillRect/>
              </a:stretch>
            </p:blipFill>
            <p:spPr>
              <a:xfrm>
                <a:off x="1320919" y="1347946"/>
                <a:ext cx="153750" cy="171135"/>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882" name="Ink 18"/>
              <p14:cNvContentPartPr>
                <a14:cpLocks xmlns:a14="http://schemas.microsoft.com/office/drawing/2010/main" noRot="1" noChangeAspect="1" noEditPoints="1" noChangeArrowheads="1" noChangeShapeType="1"/>
              </p14:cNvContentPartPr>
              <p14:nvPr/>
            </p14:nvContentPartPr>
            <p14:xfrm>
              <a:off x="2259013" y="1268413"/>
              <a:ext cx="134937" cy="169862"/>
            </p14:xfrm>
          </p:contentPart>
        </mc:Choice>
        <mc:Fallback xmlns="">
          <p:pic>
            <p:nvPicPr>
              <p:cNvPr id="36882" name="Ink 18"/>
              <p:cNvPicPr>
                <a:picLocks noRot="1" noChangeAspect="1" noEditPoints="1" noChangeArrowheads="1" noChangeShapeType="1"/>
              </p:cNvPicPr>
              <p:nvPr/>
            </p:nvPicPr>
            <p:blipFill>
              <a:blip r:embed="rId35"/>
              <a:stretch>
                <a:fillRect/>
              </a:stretch>
            </p:blipFill>
            <p:spPr>
              <a:xfrm>
                <a:off x="2249607" y="1259076"/>
                <a:ext cx="153749" cy="18853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6883" name="Ink 19"/>
              <p14:cNvContentPartPr>
                <a14:cpLocks xmlns:a14="http://schemas.microsoft.com/office/drawing/2010/main" noRot="1" noChangeAspect="1" noEditPoints="1" noChangeArrowheads="1" noChangeShapeType="1"/>
              </p14:cNvContentPartPr>
              <p14:nvPr/>
            </p14:nvContentPartPr>
            <p14:xfrm>
              <a:off x="2759075" y="1152525"/>
              <a:ext cx="268288" cy="339725"/>
            </p14:xfrm>
          </p:contentPart>
        </mc:Choice>
        <mc:Fallback xmlns="">
          <p:pic>
            <p:nvPicPr>
              <p:cNvPr id="36883" name="Ink 19"/>
              <p:cNvPicPr>
                <a:picLocks noRot="1" noChangeAspect="1" noEditPoints="1" noChangeArrowheads="1" noChangeShapeType="1"/>
              </p:cNvPicPr>
              <p:nvPr/>
            </p:nvPicPr>
            <p:blipFill>
              <a:blip r:embed="rId37"/>
              <a:stretch>
                <a:fillRect/>
              </a:stretch>
            </p:blipFill>
            <p:spPr>
              <a:xfrm>
                <a:off x="2749712" y="1143168"/>
                <a:ext cx="287014" cy="35843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884" name="Ink 20"/>
              <p14:cNvContentPartPr>
                <a14:cpLocks xmlns:a14="http://schemas.microsoft.com/office/drawing/2010/main" noRot="1" noChangeAspect="1" noEditPoints="1" noChangeArrowheads="1" noChangeShapeType="1"/>
              </p14:cNvContentPartPr>
              <p14:nvPr/>
            </p14:nvContentPartPr>
            <p14:xfrm>
              <a:off x="3313113" y="1204913"/>
              <a:ext cx="196850" cy="134937"/>
            </p14:xfrm>
          </p:contentPart>
        </mc:Choice>
        <mc:Fallback xmlns="">
          <p:pic>
            <p:nvPicPr>
              <p:cNvPr id="36884" name="Ink 20"/>
              <p:cNvPicPr>
                <a:picLocks noRot="1" noChangeAspect="1" noEditPoints="1" noChangeArrowheads="1" noChangeShapeType="1"/>
              </p:cNvPicPr>
              <p:nvPr/>
            </p:nvPicPr>
            <p:blipFill>
              <a:blip r:embed="rId39"/>
              <a:stretch>
                <a:fillRect/>
              </a:stretch>
            </p:blipFill>
            <p:spPr>
              <a:xfrm>
                <a:off x="3303739" y="1195482"/>
                <a:ext cx="215598" cy="153799"/>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885" name="Ink 21"/>
              <p14:cNvContentPartPr>
                <a14:cpLocks xmlns:a14="http://schemas.microsoft.com/office/drawing/2010/main" noRot="1" noChangeAspect="1" noEditPoints="1" noChangeArrowheads="1" noChangeShapeType="1"/>
              </p14:cNvContentPartPr>
              <p14:nvPr/>
            </p14:nvContentPartPr>
            <p14:xfrm>
              <a:off x="3884613" y="1125538"/>
              <a:ext cx="214312" cy="169862"/>
            </p14:xfrm>
          </p:contentPart>
        </mc:Choice>
        <mc:Fallback xmlns="">
          <p:pic>
            <p:nvPicPr>
              <p:cNvPr id="36885" name="Ink 21"/>
              <p:cNvPicPr>
                <a:picLocks noRot="1" noChangeAspect="1" noEditPoints="1" noChangeArrowheads="1" noChangeShapeType="1"/>
              </p:cNvPicPr>
              <p:nvPr/>
            </p:nvPicPr>
            <p:blipFill>
              <a:blip r:embed="rId41"/>
              <a:stretch>
                <a:fillRect/>
              </a:stretch>
            </p:blipFill>
            <p:spPr>
              <a:xfrm>
                <a:off x="3875264" y="1116201"/>
                <a:ext cx="233010" cy="18853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6886" name="Ink 22"/>
              <p14:cNvContentPartPr>
                <a14:cpLocks xmlns:a14="http://schemas.microsoft.com/office/drawing/2010/main" noRot="1" noChangeAspect="1" noEditPoints="1" noChangeArrowheads="1" noChangeShapeType="1"/>
              </p14:cNvContentPartPr>
              <p14:nvPr/>
            </p14:nvContentPartPr>
            <p14:xfrm>
              <a:off x="4572000" y="1133475"/>
              <a:ext cx="142875" cy="152400"/>
            </p14:xfrm>
          </p:contentPart>
        </mc:Choice>
        <mc:Fallback xmlns="">
          <p:pic>
            <p:nvPicPr>
              <p:cNvPr id="36886" name="Ink 22"/>
              <p:cNvPicPr>
                <a:picLocks noRot="1" noChangeAspect="1" noEditPoints="1" noChangeArrowheads="1" noChangeShapeType="1"/>
              </p:cNvPicPr>
              <p:nvPr/>
            </p:nvPicPr>
            <p:blipFill>
              <a:blip r:embed="rId43"/>
              <a:stretch>
                <a:fillRect/>
              </a:stretch>
            </p:blipFill>
            <p:spPr>
              <a:xfrm>
                <a:off x="4562962" y="1124108"/>
                <a:ext cx="160952" cy="17113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887" name="Ink 23"/>
              <p14:cNvContentPartPr>
                <a14:cpLocks xmlns:a14="http://schemas.microsoft.com/office/drawing/2010/main" noRot="1" noChangeAspect="1" noEditPoints="1" noChangeArrowheads="1" noChangeShapeType="1"/>
              </p14:cNvContentPartPr>
              <p14:nvPr/>
            </p14:nvContentPartPr>
            <p14:xfrm>
              <a:off x="5187950" y="1125538"/>
              <a:ext cx="115888" cy="142875"/>
            </p14:xfrm>
          </p:contentPart>
        </mc:Choice>
        <mc:Fallback xmlns="">
          <p:pic>
            <p:nvPicPr>
              <p:cNvPr id="36887" name="Ink 23"/>
              <p:cNvPicPr>
                <a:picLocks noRot="1" noChangeAspect="1" noEditPoints="1" noChangeArrowheads="1" noChangeShapeType="1"/>
              </p:cNvPicPr>
              <p:nvPr/>
            </p:nvPicPr>
            <p:blipFill>
              <a:blip r:embed="rId45"/>
              <a:stretch>
                <a:fillRect/>
              </a:stretch>
            </p:blipFill>
            <p:spPr>
              <a:xfrm>
                <a:off x="5178707" y="1116478"/>
                <a:ext cx="134373" cy="160996"/>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888" name="Ink 24"/>
              <p14:cNvContentPartPr>
                <a14:cpLocks xmlns:a14="http://schemas.microsoft.com/office/drawing/2010/main" noRot="1" noChangeAspect="1" noEditPoints="1" noChangeArrowheads="1" noChangeShapeType="1"/>
              </p14:cNvContentPartPr>
              <p14:nvPr/>
            </p14:nvContentPartPr>
            <p14:xfrm>
              <a:off x="1670050" y="3759200"/>
              <a:ext cx="115888" cy="36513"/>
            </p14:xfrm>
          </p:contentPart>
        </mc:Choice>
        <mc:Fallback xmlns="">
          <p:pic>
            <p:nvPicPr>
              <p:cNvPr id="36888" name="Ink 24"/>
              <p:cNvPicPr>
                <a:picLocks noRot="1" noChangeAspect="1" noEditPoints="1" noChangeArrowheads="1" noChangeShapeType="1"/>
              </p:cNvPicPr>
              <p:nvPr/>
            </p:nvPicPr>
            <p:blipFill>
              <a:blip r:embed="rId47"/>
              <a:stretch>
                <a:fillRect/>
              </a:stretch>
            </p:blipFill>
            <p:spPr>
              <a:xfrm>
                <a:off x="1660750" y="3749707"/>
                <a:ext cx="134487" cy="555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6889" name="Ink 25"/>
              <p14:cNvContentPartPr>
                <a14:cpLocks xmlns:a14="http://schemas.microsoft.com/office/drawing/2010/main" noRot="1" noChangeAspect="1" noEditPoints="1" noChangeArrowheads="1" noChangeShapeType="1"/>
              </p14:cNvContentPartPr>
              <p14:nvPr/>
            </p14:nvContentPartPr>
            <p14:xfrm>
              <a:off x="1231900" y="2089150"/>
              <a:ext cx="465138" cy="1019175"/>
            </p14:xfrm>
          </p:contentPart>
        </mc:Choice>
        <mc:Fallback xmlns="">
          <p:pic>
            <p:nvPicPr>
              <p:cNvPr id="36889" name="Ink 25"/>
              <p:cNvPicPr>
                <a:picLocks noRot="1" noChangeAspect="1" noEditPoints="1" noChangeArrowheads="1" noChangeShapeType="1"/>
              </p:cNvPicPr>
              <p:nvPr/>
            </p:nvPicPr>
            <p:blipFill>
              <a:blip r:embed="rId49"/>
              <a:stretch>
                <a:fillRect/>
              </a:stretch>
            </p:blipFill>
            <p:spPr>
              <a:xfrm>
                <a:off x="1222532" y="2079803"/>
                <a:ext cx="483873" cy="1037869"/>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890" name="Ink 26"/>
              <p14:cNvContentPartPr>
                <a14:cpLocks xmlns:a14="http://schemas.microsoft.com/office/drawing/2010/main" noRot="1" noChangeAspect="1" noEditPoints="1" noChangeArrowheads="1" noChangeShapeType="1"/>
              </p14:cNvContentPartPr>
              <p14:nvPr/>
            </p14:nvContentPartPr>
            <p14:xfrm>
              <a:off x="1589088" y="3759200"/>
              <a:ext cx="179387" cy="152400"/>
            </p14:xfrm>
          </p:contentPart>
        </mc:Choice>
        <mc:Fallback xmlns="">
          <p:pic>
            <p:nvPicPr>
              <p:cNvPr id="36890" name="Ink 26"/>
              <p:cNvPicPr>
                <a:picLocks noRot="1" noChangeAspect="1" noEditPoints="1" noChangeArrowheads="1" noChangeShapeType="1"/>
              </p:cNvPicPr>
              <p:nvPr/>
            </p:nvPicPr>
            <p:blipFill>
              <a:blip r:embed="rId51"/>
              <a:stretch>
                <a:fillRect/>
              </a:stretch>
            </p:blipFill>
            <p:spPr>
              <a:xfrm>
                <a:off x="1579704" y="3749899"/>
                <a:ext cx="198156" cy="171003"/>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891" name="Ink 27"/>
              <p14:cNvContentPartPr>
                <a14:cpLocks xmlns:a14="http://schemas.microsoft.com/office/drawing/2010/main" noRot="1" noChangeAspect="1" noEditPoints="1" noChangeArrowheads="1" noChangeShapeType="1"/>
              </p14:cNvContentPartPr>
              <p14:nvPr/>
            </p14:nvContentPartPr>
            <p14:xfrm>
              <a:off x="2268538" y="2071688"/>
              <a:ext cx="169862" cy="152400"/>
            </p14:xfrm>
          </p:contentPart>
        </mc:Choice>
        <mc:Fallback xmlns="">
          <p:pic>
            <p:nvPicPr>
              <p:cNvPr id="36891" name="Ink 27"/>
              <p:cNvPicPr>
                <a:picLocks noRot="1" noChangeAspect="1" noEditPoints="1" noChangeArrowheads="1" noChangeShapeType="1"/>
              </p:cNvPicPr>
              <p:nvPr/>
            </p:nvPicPr>
            <p:blipFill>
              <a:blip r:embed="rId53"/>
              <a:stretch>
                <a:fillRect/>
              </a:stretch>
            </p:blipFill>
            <p:spPr>
              <a:xfrm>
                <a:off x="2259201" y="2062298"/>
                <a:ext cx="188536" cy="17117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6892" name="Ink 28"/>
              <p14:cNvContentPartPr>
                <a14:cpLocks xmlns:a14="http://schemas.microsoft.com/office/drawing/2010/main" noRot="1" noChangeAspect="1" noEditPoints="1" noChangeArrowheads="1" noChangeShapeType="1"/>
              </p14:cNvContentPartPr>
              <p14:nvPr/>
            </p14:nvContentPartPr>
            <p14:xfrm>
              <a:off x="2303463" y="2411413"/>
              <a:ext cx="117475" cy="142875"/>
            </p14:xfrm>
          </p:contentPart>
        </mc:Choice>
        <mc:Fallback xmlns="">
          <p:pic>
            <p:nvPicPr>
              <p:cNvPr id="36892" name="Ink 28"/>
              <p:cNvPicPr>
                <a:picLocks noRot="1" noChangeAspect="1" noEditPoints="1" noChangeArrowheads="1" noChangeShapeType="1"/>
              </p:cNvPicPr>
              <p:nvPr/>
            </p:nvPicPr>
            <p:blipFill>
              <a:blip r:embed="rId55"/>
              <a:stretch>
                <a:fillRect/>
              </a:stretch>
            </p:blipFill>
            <p:spPr>
              <a:xfrm>
                <a:off x="2294036" y="2402218"/>
                <a:ext cx="136329" cy="16126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893" name="Ink 29"/>
              <p14:cNvContentPartPr>
                <a14:cpLocks xmlns:a14="http://schemas.microsoft.com/office/drawing/2010/main" noRot="1" noChangeAspect="1" noEditPoints="1" noChangeArrowheads="1" noChangeShapeType="1"/>
              </p14:cNvContentPartPr>
              <p14:nvPr/>
            </p14:nvContentPartPr>
            <p14:xfrm>
              <a:off x="3455988" y="1982788"/>
              <a:ext cx="98425" cy="169862"/>
            </p14:xfrm>
          </p:contentPart>
        </mc:Choice>
        <mc:Fallback xmlns="">
          <p:pic>
            <p:nvPicPr>
              <p:cNvPr id="36893" name="Ink 29"/>
              <p:cNvPicPr>
                <a:picLocks noRot="1" noChangeAspect="1" noEditPoints="1" noChangeArrowheads="1" noChangeShapeType="1"/>
              </p:cNvPicPr>
              <p:nvPr/>
            </p:nvPicPr>
            <p:blipFill>
              <a:blip r:embed="rId57"/>
              <a:stretch>
                <a:fillRect/>
              </a:stretch>
            </p:blipFill>
            <p:spPr>
              <a:xfrm>
                <a:off x="3446783" y="1973587"/>
                <a:ext cx="116835" cy="188264"/>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6894" name="Ink 30"/>
              <p14:cNvContentPartPr>
                <a14:cpLocks xmlns:a14="http://schemas.microsoft.com/office/drawing/2010/main" noRot="1" noChangeAspect="1" noEditPoints="1" noChangeArrowheads="1" noChangeShapeType="1"/>
              </p14:cNvContentPartPr>
              <p14:nvPr/>
            </p14:nvContentPartPr>
            <p14:xfrm>
              <a:off x="3990975" y="1901825"/>
              <a:ext cx="107950" cy="223838"/>
            </p14:xfrm>
          </p:contentPart>
        </mc:Choice>
        <mc:Fallback xmlns="">
          <p:pic>
            <p:nvPicPr>
              <p:cNvPr id="36894" name="Ink 30"/>
              <p:cNvPicPr>
                <a:picLocks noRot="1" noChangeAspect="1" noEditPoints="1" noChangeArrowheads="1" noChangeShapeType="1"/>
              </p:cNvPicPr>
              <p:nvPr/>
            </p:nvPicPr>
            <p:blipFill>
              <a:blip r:embed="rId59"/>
              <a:stretch>
                <a:fillRect/>
              </a:stretch>
            </p:blipFill>
            <p:spPr>
              <a:xfrm>
                <a:off x="3981557" y="1892468"/>
                <a:ext cx="126787" cy="242551"/>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895" name="Ink 31"/>
              <p14:cNvContentPartPr>
                <a14:cpLocks xmlns:a14="http://schemas.microsoft.com/office/drawing/2010/main" noRot="1" noChangeAspect="1" noEditPoints="1" noChangeArrowheads="1" noChangeShapeType="1"/>
              </p14:cNvContentPartPr>
              <p14:nvPr/>
            </p14:nvContentPartPr>
            <p14:xfrm>
              <a:off x="4581525" y="1847850"/>
              <a:ext cx="150813" cy="196850"/>
            </p14:xfrm>
          </p:contentPart>
        </mc:Choice>
        <mc:Fallback xmlns="">
          <p:pic>
            <p:nvPicPr>
              <p:cNvPr id="36895" name="Ink 31"/>
              <p:cNvPicPr>
                <a:picLocks noRot="1" noChangeAspect="1" noEditPoints="1" noChangeArrowheads="1" noChangeShapeType="1"/>
              </p:cNvPicPr>
              <p:nvPr/>
            </p:nvPicPr>
            <p:blipFill>
              <a:blip r:embed="rId61"/>
              <a:stretch>
                <a:fillRect/>
              </a:stretch>
            </p:blipFill>
            <p:spPr>
              <a:xfrm>
                <a:off x="4572427" y="1838476"/>
                <a:ext cx="169009" cy="21559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896" name="Ink 32"/>
              <p14:cNvContentPartPr>
                <a14:cpLocks xmlns:a14="http://schemas.microsoft.com/office/drawing/2010/main" noRot="1" noChangeAspect="1" noEditPoints="1" noChangeArrowheads="1" noChangeShapeType="1"/>
              </p14:cNvContentPartPr>
              <p14:nvPr/>
            </p14:nvContentPartPr>
            <p14:xfrm>
              <a:off x="5214938" y="1803400"/>
              <a:ext cx="98425" cy="215900"/>
            </p14:xfrm>
          </p:contentPart>
        </mc:Choice>
        <mc:Fallback xmlns="">
          <p:pic>
            <p:nvPicPr>
              <p:cNvPr id="36896" name="Ink 32"/>
              <p:cNvPicPr>
                <a:picLocks noRot="1" noChangeAspect="1" noEditPoints="1" noChangeArrowheads="1" noChangeShapeType="1"/>
              </p:cNvPicPr>
              <p:nvPr/>
            </p:nvPicPr>
            <p:blipFill>
              <a:blip r:embed="rId63"/>
              <a:stretch>
                <a:fillRect/>
              </a:stretch>
            </p:blipFill>
            <p:spPr>
              <a:xfrm>
                <a:off x="5205990" y="1794075"/>
                <a:ext cx="116320" cy="23454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6897" name="Ink 33"/>
              <p14:cNvContentPartPr>
                <a14:cpLocks xmlns:a14="http://schemas.microsoft.com/office/drawing/2010/main" noRot="1" noChangeAspect="1" noEditPoints="1" noChangeArrowheads="1" noChangeShapeType="1"/>
              </p14:cNvContentPartPr>
              <p14:nvPr/>
            </p14:nvContentPartPr>
            <p14:xfrm>
              <a:off x="3463925" y="2303463"/>
              <a:ext cx="233363" cy="169862"/>
            </p14:xfrm>
          </p:contentPart>
        </mc:Choice>
        <mc:Fallback xmlns="">
          <p:pic>
            <p:nvPicPr>
              <p:cNvPr id="36897" name="Ink 33"/>
              <p:cNvPicPr>
                <a:picLocks noRot="1" noChangeAspect="1" noEditPoints="1" noChangeArrowheads="1" noChangeShapeType="1"/>
              </p:cNvPicPr>
              <p:nvPr/>
            </p:nvPicPr>
            <p:blipFill>
              <a:blip r:embed="rId65"/>
              <a:stretch>
                <a:fillRect/>
              </a:stretch>
            </p:blipFill>
            <p:spPr>
              <a:xfrm>
                <a:off x="3454856" y="2294106"/>
                <a:ext cx="251502"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6898" name="Ink 34"/>
              <p14:cNvContentPartPr>
                <a14:cpLocks xmlns:a14="http://schemas.microsoft.com/office/drawing/2010/main" noRot="1" noChangeAspect="1" noEditPoints="1" noChangeArrowheads="1" noChangeShapeType="1"/>
              </p14:cNvContentPartPr>
              <p14:nvPr/>
            </p14:nvContentPartPr>
            <p14:xfrm>
              <a:off x="3946525" y="2232025"/>
              <a:ext cx="161925" cy="161925"/>
            </p14:xfrm>
          </p:contentPart>
        </mc:Choice>
        <mc:Fallback xmlns="">
          <p:pic>
            <p:nvPicPr>
              <p:cNvPr id="36898" name="Ink 34"/>
              <p:cNvPicPr>
                <a:picLocks noRot="1" noChangeAspect="1" noEditPoints="1" noChangeArrowheads="1" noChangeShapeType="1"/>
              </p:cNvPicPr>
              <p:nvPr/>
            </p:nvPicPr>
            <p:blipFill>
              <a:blip r:embed="rId67"/>
              <a:stretch>
                <a:fillRect/>
              </a:stretch>
            </p:blipFill>
            <p:spPr>
              <a:xfrm>
                <a:off x="3937107" y="2222833"/>
                <a:ext cx="180762" cy="18030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36899" name="Ink 35"/>
              <p14:cNvContentPartPr>
                <a14:cpLocks xmlns:a14="http://schemas.microsoft.com/office/drawing/2010/main" noRot="1" noChangeAspect="1" noEditPoints="1" noChangeArrowheads="1" noChangeShapeType="1"/>
              </p14:cNvContentPartPr>
              <p14:nvPr/>
            </p14:nvContentPartPr>
            <p14:xfrm>
              <a:off x="4554538" y="2160588"/>
              <a:ext cx="177800" cy="188912"/>
            </p14:xfrm>
          </p:contentPart>
        </mc:Choice>
        <mc:Fallback xmlns="">
          <p:pic>
            <p:nvPicPr>
              <p:cNvPr id="36899" name="Ink 35"/>
              <p:cNvPicPr>
                <a:picLocks noRot="1" noChangeAspect="1" noEditPoints="1" noChangeArrowheads="1" noChangeShapeType="1"/>
              </p:cNvPicPr>
              <p:nvPr/>
            </p:nvPicPr>
            <p:blipFill>
              <a:blip r:embed="rId69"/>
              <a:stretch>
                <a:fillRect/>
              </a:stretch>
            </p:blipFill>
            <p:spPr>
              <a:xfrm>
                <a:off x="4545237" y="2151232"/>
                <a:ext cx="196403" cy="207623"/>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36900" name="Ink 36"/>
              <p14:cNvContentPartPr>
                <a14:cpLocks xmlns:a14="http://schemas.microsoft.com/office/drawing/2010/main" noRot="1" noChangeAspect="1" noEditPoints="1" noChangeArrowheads="1" noChangeShapeType="1"/>
              </p14:cNvContentPartPr>
              <p14:nvPr/>
            </p14:nvContentPartPr>
            <p14:xfrm>
              <a:off x="5160963" y="2133600"/>
              <a:ext cx="134937" cy="188913"/>
            </p14:xfrm>
          </p:contentPart>
        </mc:Choice>
        <mc:Fallback xmlns="">
          <p:pic>
            <p:nvPicPr>
              <p:cNvPr id="36900" name="Ink 36"/>
              <p:cNvPicPr>
                <a:picLocks noRot="1" noChangeAspect="1" noEditPoints="1" noChangeArrowheads="1" noChangeShapeType="1"/>
              </p:cNvPicPr>
              <p:nvPr/>
            </p:nvPicPr>
            <p:blipFill>
              <a:blip r:embed="rId71"/>
              <a:stretch>
                <a:fillRect/>
              </a:stretch>
            </p:blipFill>
            <p:spPr>
              <a:xfrm>
                <a:off x="5151632" y="2124385"/>
                <a:ext cx="153599" cy="20734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36901" name="Ink 37"/>
              <p14:cNvContentPartPr>
                <a14:cpLocks xmlns:a14="http://schemas.microsoft.com/office/drawing/2010/main" noRot="1" noChangeAspect="1" noEditPoints="1" noChangeArrowheads="1" noChangeShapeType="1"/>
              </p14:cNvContentPartPr>
              <p14:nvPr/>
            </p14:nvContentPartPr>
            <p14:xfrm>
              <a:off x="2251075" y="2581275"/>
              <a:ext cx="1812925" cy="293688"/>
            </p14:xfrm>
          </p:contentPart>
        </mc:Choice>
        <mc:Fallback xmlns="">
          <p:pic>
            <p:nvPicPr>
              <p:cNvPr id="36901" name="Ink 37"/>
              <p:cNvPicPr>
                <a:picLocks noRot="1" noChangeAspect="1" noEditPoints="1" noChangeArrowheads="1" noChangeShapeType="1"/>
              </p:cNvPicPr>
              <p:nvPr/>
            </p:nvPicPr>
            <p:blipFill>
              <a:blip r:embed="rId73"/>
              <a:stretch>
                <a:fillRect/>
              </a:stretch>
            </p:blipFill>
            <p:spPr>
              <a:xfrm>
                <a:off x="2241715" y="2571952"/>
                <a:ext cx="1831645" cy="31233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36902" name="Ink 38"/>
              <p14:cNvContentPartPr>
                <a14:cpLocks xmlns:a14="http://schemas.microsoft.com/office/drawing/2010/main" noRot="1" noChangeAspect="1" noEditPoints="1" noChangeArrowheads="1" noChangeShapeType="1"/>
              </p14:cNvContentPartPr>
              <p14:nvPr/>
            </p14:nvContentPartPr>
            <p14:xfrm>
              <a:off x="3473450" y="2678113"/>
              <a:ext cx="152400" cy="179387"/>
            </p14:xfrm>
          </p:contentPart>
        </mc:Choice>
        <mc:Fallback xmlns="">
          <p:pic>
            <p:nvPicPr>
              <p:cNvPr id="36902" name="Ink 38"/>
              <p:cNvPicPr>
                <a:picLocks noRot="1" noChangeAspect="1" noEditPoints="1" noChangeArrowheads="1" noChangeShapeType="1"/>
              </p:cNvPicPr>
              <p:nvPr/>
            </p:nvPicPr>
            <p:blipFill>
              <a:blip r:embed="rId75"/>
              <a:stretch>
                <a:fillRect/>
              </a:stretch>
            </p:blipFill>
            <p:spPr>
              <a:xfrm>
                <a:off x="3464256" y="2668729"/>
                <a:ext cx="170787" cy="19815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36903" name="Ink 39"/>
              <p14:cNvContentPartPr>
                <a14:cpLocks xmlns:a14="http://schemas.microsoft.com/office/drawing/2010/main" noRot="1" noChangeAspect="1" noEditPoints="1" noChangeArrowheads="1" noChangeShapeType="1"/>
              </p14:cNvContentPartPr>
              <p14:nvPr/>
            </p14:nvContentPartPr>
            <p14:xfrm>
              <a:off x="3990975" y="2509838"/>
              <a:ext cx="741363" cy="438150"/>
            </p14:xfrm>
          </p:contentPart>
        </mc:Choice>
        <mc:Fallback xmlns="">
          <p:pic>
            <p:nvPicPr>
              <p:cNvPr id="36903" name="Ink 39"/>
              <p:cNvPicPr>
                <a:picLocks noRot="1" noChangeAspect="1" noEditPoints="1" noChangeArrowheads="1" noChangeShapeType="1"/>
              </p:cNvPicPr>
              <p:nvPr/>
            </p:nvPicPr>
            <p:blipFill>
              <a:blip r:embed="rId77"/>
              <a:stretch>
                <a:fillRect/>
              </a:stretch>
            </p:blipFill>
            <p:spPr>
              <a:xfrm>
                <a:off x="3981641" y="2500538"/>
                <a:ext cx="760032" cy="45674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36904" name="Ink 40"/>
              <p14:cNvContentPartPr>
                <a14:cpLocks xmlns:a14="http://schemas.microsoft.com/office/drawing/2010/main" noRot="1" noChangeAspect="1" noEditPoints="1" noChangeArrowheads="1" noChangeShapeType="1"/>
              </p14:cNvContentPartPr>
              <p14:nvPr/>
            </p14:nvContentPartPr>
            <p14:xfrm>
              <a:off x="5170488" y="2589213"/>
              <a:ext cx="80962" cy="206375"/>
            </p14:xfrm>
          </p:contentPart>
        </mc:Choice>
        <mc:Fallback xmlns="">
          <p:pic>
            <p:nvPicPr>
              <p:cNvPr id="36904" name="Ink 40"/>
              <p:cNvPicPr>
                <a:picLocks noRot="1" noChangeAspect="1" noEditPoints="1" noChangeArrowheads="1" noChangeShapeType="1"/>
              </p:cNvPicPr>
              <p:nvPr/>
            </p:nvPicPr>
            <p:blipFill>
              <a:blip r:embed="rId79"/>
              <a:stretch>
                <a:fillRect/>
              </a:stretch>
            </p:blipFill>
            <p:spPr>
              <a:xfrm>
                <a:off x="5161415" y="2579865"/>
                <a:ext cx="99109" cy="225071"/>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36905" name="Ink 41"/>
              <p14:cNvContentPartPr>
                <a14:cpLocks xmlns:a14="http://schemas.microsoft.com/office/drawing/2010/main" noRot="1" noChangeAspect="1" noEditPoints="1" noChangeArrowheads="1" noChangeShapeType="1"/>
              </p14:cNvContentPartPr>
              <p14:nvPr/>
            </p14:nvContentPartPr>
            <p14:xfrm>
              <a:off x="2330450" y="2820988"/>
              <a:ext cx="19050" cy="107950"/>
            </p14:xfrm>
          </p:contentPart>
        </mc:Choice>
        <mc:Fallback xmlns="">
          <p:pic>
            <p:nvPicPr>
              <p:cNvPr id="36905" name="Ink 41"/>
              <p:cNvPicPr>
                <a:picLocks noRot="1" noChangeAspect="1" noEditPoints="1" noChangeArrowheads="1" noChangeShapeType="1"/>
              </p:cNvPicPr>
              <p:nvPr/>
            </p:nvPicPr>
            <p:blipFill>
              <a:blip r:embed="rId81"/>
              <a:stretch>
                <a:fillRect/>
              </a:stretch>
            </p:blipFill>
            <p:spPr>
              <a:xfrm>
                <a:off x="2321278" y="2811601"/>
                <a:ext cx="37394" cy="12672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36906" name="Ink 42"/>
              <p14:cNvContentPartPr>
                <a14:cpLocks xmlns:a14="http://schemas.microsoft.com/office/drawing/2010/main" noRot="1" noChangeAspect="1" noEditPoints="1" noChangeArrowheads="1" noChangeShapeType="1"/>
              </p14:cNvContentPartPr>
              <p14:nvPr/>
            </p14:nvContentPartPr>
            <p14:xfrm>
              <a:off x="5133975" y="3295650"/>
              <a:ext cx="144463" cy="169863"/>
            </p14:xfrm>
          </p:contentPart>
        </mc:Choice>
        <mc:Fallback xmlns="">
          <p:pic>
            <p:nvPicPr>
              <p:cNvPr id="36906" name="Ink 42"/>
              <p:cNvPicPr>
                <a:picLocks noRot="1" noChangeAspect="1" noEditPoints="1" noChangeArrowheads="1" noChangeShapeType="1"/>
              </p:cNvPicPr>
              <p:nvPr/>
            </p:nvPicPr>
            <p:blipFill>
              <a:blip r:embed="rId83"/>
              <a:stretch>
                <a:fillRect/>
              </a:stretch>
            </p:blipFill>
            <p:spPr>
              <a:xfrm>
                <a:off x="5124538" y="3286293"/>
                <a:ext cx="163338" cy="18857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36907" name="Ink 43"/>
              <p14:cNvContentPartPr>
                <a14:cpLocks xmlns:a14="http://schemas.microsoft.com/office/drawing/2010/main" noRot="1" noChangeAspect="1" noEditPoints="1" noChangeArrowheads="1" noChangeShapeType="1"/>
              </p14:cNvContentPartPr>
              <p14:nvPr/>
            </p14:nvContentPartPr>
            <p14:xfrm>
              <a:off x="3500438" y="3473450"/>
              <a:ext cx="169862" cy="107950"/>
            </p14:xfrm>
          </p:contentPart>
        </mc:Choice>
        <mc:Fallback xmlns="">
          <p:pic>
            <p:nvPicPr>
              <p:cNvPr id="36907" name="Ink 43"/>
              <p:cNvPicPr>
                <a:picLocks noRot="1" noChangeAspect="1" noEditPoints="1" noChangeArrowheads="1" noChangeShapeType="1"/>
              </p:cNvPicPr>
              <p:nvPr/>
            </p:nvPicPr>
            <p:blipFill>
              <a:blip r:embed="rId85"/>
              <a:stretch>
                <a:fillRect/>
              </a:stretch>
            </p:blipFill>
            <p:spPr>
              <a:xfrm>
                <a:off x="3491160" y="3464596"/>
                <a:ext cx="188418" cy="125658"/>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36908" name="Ink 44"/>
              <p14:cNvContentPartPr>
                <a14:cpLocks xmlns:a14="http://schemas.microsoft.com/office/drawing/2010/main" noRot="1" noChangeAspect="1" noEditPoints="1" noChangeArrowheads="1" noChangeShapeType="1"/>
              </p14:cNvContentPartPr>
              <p14:nvPr/>
            </p14:nvContentPartPr>
            <p14:xfrm>
              <a:off x="4106863" y="3411538"/>
              <a:ext cx="100012" cy="196850"/>
            </p14:xfrm>
          </p:contentPart>
        </mc:Choice>
        <mc:Fallback xmlns="">
          <p:pic>
            <p:nvPicPr>
              <p:cNvPr id="36908" name="Ink 44"/>
              <p:cNvPicPr>
                <a:picLocks noRot="1" noChangeAspect="1" noEditPoints="1" noChangeArrowheads="1" noChangeShapeType="1"/>
              </p:cNvPicPr>
              <p:nvPr/>
            </p:nvPicPr>
            <p:blipFill>
              <a:blip r:embed="rId87"/>
              <a:stretch>
                <a:fillRect/>
              </a:stretch>
            </p:blipFill>
            <p:spPr>
              <a:xfrm>
                <a:off x="4097407" y="3402181"/>
                <a:ext cx="118923"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36909" name="Ink 45"/>
              <p14:cNvContentPartPr>
                <a14:cpLocks xmlns:a14="http://schemas.microsoft.com/office/drawing/2010/main" noRot="1" noChangeAspect="1" noEditPoints="1" noChangeArrowheads="1" noChangeShapeType="1"/>
              </p14:cNvContentPartPr>
              <p14:nvPr/>
            </p14:nvContentPartPr>
            <p14:xfrm>
              <a:off x="5126038" y="3616325"/>
              <a:ext cx="142875" cy="179388"/>
            </p14:xfrm>
          </p:contentPart>
        </mc:Choice>
        <mc:Fallback xmlns="">
          <p:pic>
            <p:nvPicPr>
              <p:cNvPr id="36909" name="Ink 45"/>
              <p:cNvPicPr>
                <a:picLocks noRot="1" noChangeAspect="1" noEditPoints="1" noChangeArrowheads="1" noChangeShapeType="1"/>
              </p:cNvPicPr>
              <p:nvPr/>
            </p:nvPicPr>
            <p:blipFill>
              <a:blip r:embed="rId89"/>
              <a:stretch>
                <a:fillRect/>
              </a:stretch>
            </p:blipFill>
            <p:spPr>
              <a:xfrm>
                <a:off x="5116704" y="3607089"/>
                <a:ext cx="161542" cy="1978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36910" name="Ink 46"/>
              <p14:cNvContentPartPr>
                <a14:cpLocks xmlns:a14="http://schemas.microsoft.com/office/drawing/2010/main" noRot="1" noChangeAspect="1" noEditPoints="1" noChangeArrowheads="1" noChangeShapeType="1"/>
              </p14:cNvContentPartPr>
              <p14:nvPr/>
            </p14:nvContentPartPr>
            <p14:xfrm>
              <a:off x="2303463" y="3633788"/>
              <a:ext cx="125412" cy="171450"/>
            </p14:xfrm>
          </p:contentPart>
        </mc:Choice>
        <mc:Fallback xmlns="">
          <p:pic>
            <p:nvPicPr>
              <p:cNvPr id="36910" name="Ink 46"/>
              <p:cNvPicPr>
                <a:picLocks noRot="1" noChangeAspect="1" noEditPoints="1" noChangeArrowheads="1" noChangeShapeType="1"/>
              </p:cNvPicPr>
              <p:nvPr/>
            </p:nvPicPr>
            <p:blipFill>
              <a:blip r:embed="rId91"/>
              <a:stretch>
                <a:fillRect/>
              </a:stretch>
            </p:blipFill>
            <p:spPr>
              <a:xfrm>
                <a:off x="2294093" y="3624344"/>
                <a:ext cx="144152" cy="19033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36911" name="Ink 47"/>
              <p14:cNvContentPartPr>
                <a14:cpLocks xmlns:a14="http://schemas.microsoft.com/office/drawing/2010/main" noRot="1" noChangeAspect="1" noEditPoints="1" noChangeArrowheads="1" noChangeShapeType="1"/>
              </p14:cNvContentPartPr>
              <p14:nvPr/>
            </p14:nvContentPartPr>
            <p14:xfrm>
              <a:off x="3455988" y="3732213"/>
              <a:ext cx="322262" cy="304800"/>
            </p14:xfrm>
          </p:contentPart>
        </mc:Choice>
        <mc:Fallback xmlns="">
          <p:pic>
            <p:nvPicPr>
              <p:cNvPr id="36911" name="Ink 47"/>
              <p:cNvPicPr>
                <a:picLocks noRot="1" noChangeAspect="1" noEditPoints="1" noChangeArrowheads="1" noChangeShapeType="1"/>
              </p:cNvPicPr>
              <p:nvPr/>
            </p:nvPicPr>
            <p:blipFill>
              <a:blip r:embed="rId93"/>
              <a:stretch>
                <a:fillRect/>
              </a:stretch>
            </p:blipFill>
            <p:spPr>
              <a:xfrm>
                <a:off x="3446750" y="3722846"/>
                <a:ext cx="340738" cy="32353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36912" name="Ink 48"/>
              <p14:cNvContentPartPr>
                <a14:cpLocks xmlns:a14="http://schemas.microsoft.com/office/drawing/2010/main" noRot="1" noChangeAspect="1" noEditPoints="1" noChangeArrowheads="1" noChangeShapeType="1"/>
              </p14:cNvContentPartPr>
              <p14:nvPr/>
            </p14:nvContentPartPr>
            <p14:xfrm>
              <a:off x="4089400" y="3759200"/>
              <a:ext cx="98425" cy="169863"/>
            </p14:xfrm>
          </p:contentPart>
        </mc:Choice>
        <mc:Fallback xmlns="">
          <p:pic>
            <p:nvPicPr>
              <p:cNvPr id="36912" name="Ink 48"/>
              <p:cNvPicPr>
                <a:picLocks noRot="1" noChangeAspect="1" noEditPoints="1" noChangeArrowheads="1" noChangeShapeType="1"/>
              </p:cNvPicPr>
              <p:nvPr/>
            </p:nvPicPr>
            <p:blipFill>
              <a:blip r:embed="rId95"/>
              <a:stretch>
                <a:fillRect/>
              </a:stretch>
            </p:blipFill>
            <p:spPr>
              <a:xfrm>
                <a:off x="4080228" y="3749863"/>
                <a:ext cx="116769" cy="188537"/>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36913" name="Ink 49"/>
              <p14:cNvContentPartPr>
                <a14:cpLocks xmlns:a14="http://schemas.microsoft.com/office/drawing/2010/main" noRot="1" noChangeAspect="1" noEditPoints="1" noChangeArrowheads="1" noChangeShapeType="1"/>
              </p14:cNvContentPartPr>
              <p14:nvPr/>
            </p14:nvContentPartPr>
            <p14:xfrm>
              <a:off x="2268538" y="3938588"/>
              <a:ext cx="320675" cy="598487"/>
            </p14:xfrm>
          </p:contentPart>
        </mc:Choice>
        <mc:Fallback xmlns="">
          <p:pic>
            <p:nvPicPr>
              <p:cNvPr id="36913" name="Ink 49"/>
              <p:cNvPicPr>
                <a:picLocks noRot="1" noChangeAspect="1" noEditPoints="1" noChangeArrowheads="1" noChangeShapeType="1"/>
              </p:cNvPicPr>
              <p:nvPr/>
            </p:nvPicPr>
            <p:blipFill>
              <a:blip r:embed="rId97"/>
              <a:stretch>
                <a:fillRect/>
              </a:stretch>
            </p:blipFill>
            <p:spPr>
              <a:xfrm>
                <a:off x="2259416" y="3929231"/>
                <a:ext cx="338919" cy="617201"/>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36914" name="Ink 50"/>
              <p14:cNvContentPartPr>
                <a14:cpLocks xmlns:a14="http://schemas.microsoft.com/office/drawing/2010/main" noRot="1" noChangeAspect="1" noEditPoints="1" noChangeArrowheads="1" noChangeShapeType="1"/>
              </p14:cNvContentPartPr>
              <p14:nvPr/>
            </p14:nvContentPartPr>
            <p14:xfrm>
              <a:off x="3482975" y="4197350"/>
              <a:ext cx="241300" cy="125413"/>
            </p14:xfrm>
          </p:contentPart>
        </mc:Choice>
        <mc:Fallback xmlns="">
          <p:pic>
            <p:nvPicPr>
              <p:cNvPr id="36914" name="Ink 50"/>
              <p:cNvPicPr>
                <a:picLocks noRot="1" noChangeAspect="1" noEditPoints="1" noChangeArrowheads="1" noChangeShapeType="1"/>
              </p:cNvPicPr>
              <p:nvPr/>
            </p:nvPicPr>
            <p:blipFill>
              <a:blip r:embed="rId99"/>
              <a:stretch>
                <a:fillRect/>
              </a:stretch>
            </p:blipFill>
            <p:spPr>
              <a:xfrm>
                <a:off x="3473625" y="4187980"/>
                <a:ext cx="260000" cy="144153"/>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36915" name="Ink 51"/>
              <p14:cNvContentPartPr>
                <a14:cpLocks xmlns:a14="http://schemas.microsoft.com/office/drawing/2010/main" noRot="1" noChangeAspect="1" noEditPoints="1" noChangeArrowheads="1" noChangeShapeType="1"/>
              </p14:cNvContentPartPr>
              <p14:nvPr/>
            </p14:nvContentPartPr>
            <p14:xfrm>
              <a:off x="4106863" y="4116388"/>
              <a:ext cx="171450" cy="125412"/>
            </p14:xfrm>
          </p:contentPart>
        </mc:Choice>
        <mc:Fallback xmlns="">
          <p:pic>
            <p:nvPicPr>
              <p:cNvPr id="36915" name="Ink 51"/>
              <p:cNvPicPr>
                <a:picLocks noRot="1" noChangeAspect="1" noEditPoints="1" noChangeArrowheads="1" noChangeShapeType="1"/>
              </p:cNvPicPr>
              <p:nvPr/>
            </p:nvPicPr>
            <p:blipFill>
              <a:blip r:embed="rId101"/>
              <a:stretch>
                <a:fillRect/>
              </a:stretch>
            </p:blipFill>
            <p:spPr>
              <a:xfrm>
                <a:off x="4097419" y="4107254"/>
                <a:ext cx="190339" cy="14367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36916" name="Ink 52"/>
              <p14:cNvContentPartPr>
                <a14:cpLocks xmlns:a14="http://schemas.microsoft.com/office/drawing/2010/main" noRot="1" noChangeAspect="1" noEditPoints="1" noChangeArrowheads="1" noChangeShapeType="1"/>
              </p14:cNvContentPartPr>
              <p14:nvPr/>
            </p14:nvContentPartPr>
            <p14:xfrm>
              <a:off x="2366963" y="4295775"/>
              <a:ext cx="61912" cy="115888"/>
            </p14:xfrm>
          </p:contentPart>
        </mc:Choice>
        <mc:Fallback xmlns="">
          <p:pic>
            <p:nvPicPr>
              <p:cNvPr id="36916" name="Ink 52"/>
              <p:cNvPicPr>
                <a:picLocks noRot="1" noChangeAspect="1" noEditPoints="1" noChangeArrowheads="1" noChangeShapeType="1"/>
              </p:cNvPicPr>
              <p:nvPr/>
            </p:nvPicPr>
            <p:blipFill>
              <a:blip r:embed="rId103"/>
              <a:stretch>
                <a:fillRect/>
              </a:stretch>
            </p:blipFill>
            <p:spPr>
              <a:xfrm>
                <a:off x="2357920" y="4286475"/>
                <a:ext cx="79999" cy="134487"/>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36917" name="Ink 53"/>
              <p14:cNvContentPartPr>
                <a14:cpLocks xmlns:a14="http://schemas.microsoft.com/office/drawing/2010/main" noRot="1" noChangeAspect="1" noEditPoints="1" noChangeArrowheads="1" noChangeShapeType="1"/>
              </p14:cNvContentPartPr>
              <p14:nvPr/>
            </p14:nvContentPartPr>
            <p14:xfrm>
              <a:off x="2446338" y="4357688"/>
              <a:ext cx="9525" cy="125412"/>
            </p14:xfrm>
          </p:contentPart>
        </mc:Choice>
        <mc:Fallback xmlns="">
          <p:pic>
            <p:nvPicPr>
              <p:cNvPr id="36917" name="Ink 53"/>
              <p:cNvPicPr>
                <a:picLocks noRot="1" noChangeAspect="1" noEditPoints="1" noChangeArrowheads="1" noChangeShapeType="1"/>
              </p:cNvPicPr>
              <p:nvPr/>
            </p:nvPicPr>
            <p:blipFill>
              <a:blip r:embed="rId105"/>
              <a:stretch>
                <a:fillRect/>
              </a:stretch>
            </p:blipFill>
            <p:spPr>
              <a:xfrm>
                <a:off x="2436813" y="4348318"/>
                <a:ext cx="28575" cy="144152"/>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36918" name="Ink 54"/>
              <p14:cNvContentPartPr>
                <a14:cpLocks xmlns:a14="http://schemas.microsoft.com/office/drawing/2010/main" noRot="1" noChangeAspect="1" noEditPoints="1" noChangeArrowheads="1" noChangeShapeType="1"/>
              </p14:cNvContentPartPr>
              <p14:nvPr/>
            </p14:nvContentPartPr>
            <p14:xfrm>
              <a:off x="2143125" y="2054225"/>
              <a:ext cx="3394075" cy="258763"/>
            </p14:xfrm>
          </p:contentPart>
        </mc:Choice>
        <mc:Fallback xmlns="">
          <p:pic>
            <p:nvPicPr>
              <p:cNvPr id="36918" name="Ink 54"/>
              <p:cNvPicPr>
                <a:picLocks noRot="1" noChangeAspect="1" noEditPoints="1" noChangeArrowheads="1" noChangeShapeType="1"/>
              </p:cNvPicPr>
              <p:nvPr/>
            </p:nvPicPr>
            <p:blipFill>
              <a:blip r:embed="rId107"/>
              <a:stretch>
                <a:fillRect/>
              </a:stretch>
            </p:blipFill>
            <p:spPr>
              <a:xfrm>
                <a:off x="2133764" y="2044894"/>
                <a:ext cx="3412797" cy="27742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36919" name="Ink 55"/>
              <p14:cNvContentPartPr>
                <a14:cpLocks xmlns:a14="http://schemas.microsoft.com/office/drawing/2010/main" noRot="1" noChangeAspect="1" noEditPoints="1" noChangeArrowheads="1" noChangeShapeType="1"/>
              </p14:cNvContentPartPr>
              <p14:nvPr/>
            </p14:nvContentPartPr>
            <p14:xfrm>
              <a:off x="1250950" y="3724275"/>
              <a:ext cx="303213" cy="285750"/>
            </p14:xfrm>
          </p:contentPart>
        </mc:Choice>
        <mc:Fallback xmlns="">
          <p:pic>
            <p:nvPicPr>
              <p:cNvPr id="36919" name="Ink 55"/>
              <p:cNvPicPr>
                <a:picLocks noRot="1" noChangeAspect="1" noEditPoints="1" noChangeArrowheads="1" noChangeShapeType="1"/>
              </p:cNvPicPr>
              <p:nvPr/>
            </p:nvPicPr>
            <p:blipFill>
              <a:blip r:embed="rId109"/>
              <a:stretch>
                <a:fillRect/>
              </a:stretch>
            </p:blipFill>
            <p:spPr>
              <a:xfrm>
                <a:off x="1241609" y="3714918"/>
                <a:ext cx="321894" cy="30446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36920" name="Ink 56"/>
              <p14:cNvContentPartPr>
                <a14:cpLocks xmlns:a14="http://schemas.microsoft.com/office/drawing/2010/main" noRot="1" noChangeAspect="1" noEditPoints="1" noChangeArrowheads="1" noChangeShapeType="1"/>
              </p14:cNvContentPartPr>
              <p14:nvPr/>
            </p14:nvContentPartPr>
            <p14:xfrm>
              <a:off x="50441225" y="49682400"/>
              <a:ext cx="0" cy="0"/>
            </p14:xfrm>
          </p:contentPart>
        </mc:Choice>
        <mc:Fallback xmlns="">
          <p:pic>
            <p:nvPicPr>
              <p:cNvPr id="36920" name="Ink 56"/>
              <p:cNvPicPr>
                <a:picLocks noRot="1" noChangeAspect="1" noEditPoints="1" noChangeArrowheads="1" noChangeShapeType="1"/>
              </p:cNvPicPr>
              <p:nvPr/>
            </p:nvPicPr>
            <p:blipFill>
              <a:blip r:embed="rId111"/>
              <a:stretch>
                <a:fillRect/>
              </a:stretch>
            </p:blipFill>
            <p:spPr>
              <a:xfrm>
                <a:off x="50441225" y="4968240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36921" name="Ink 57"/>
              <p14:cNvContentPartPr>
                <a14:cpLocks xmlns:a14="http://schemas.microsoft.com/office/drawing/2010/main" noRot="1" noChangeAspect="1" noEditPoints="1" noChangeArrowheads="1" noChangeShapeType="1"/>
              </p14:cNvContentPartPr>
              <p14:nvPr/>
            </p14:nvContentPartPr>
            <p14:xfrm>
              <a:off x="1446213" y="4062413"/>
              <a:ext cx="134937" cy="117475"/>
            </p14:xfrm>
          </p:contentPart>
        </mc:Choice>
        <mc:Fallback xmlns="">
          <p:pic>
            <p:nvPicPr>
              <p:cNvPr id="36921" name="Ink 57"/>
              <p:cNvPicPr>
                <a:picLocks noRot="1" noChangeAspect="1" noEditPoints="1" noChangeArrowheads="1" noChangeShapeType="1"/>
              </p:cNvPicPr>
              <p:nvPr/>
            </p:nvPicPr>
            <p:blipFill>
              <a:blip r:embed="rId113"/>
              <a:stretch>
                <a:fillRect/>
              </a:stretch>
            </p:blipFill>
            <p:spPr>
              <a:xfrm>
                <a:off x="1436832" y="4052986"/>
                <a:ext cx="153698" cy="136329"/>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36922" name="Ink 58"/>
              <p14:cNvContentPartPr>
                <a14:cpLocks xmlns:a14="http://schemas.microsoft.com/office/drawing/2010/main" noRot="1" noChangeAspect="1" noEditPoints="1" noChangeArrowheads="1" noChangeShapeType="1"/>
              </p14:cNvContentPartPr>
              <p14:nvPr/>
            </p14:nvContentPartPr>
            <p14:xfrm>
              <a:off x="1465263" y="4357688"/>
              <a:ext cx="98425" cy="179387"/>
            </p14:xfrm>
          </p:contentPart>
        </mc:Choice>
        <mc:Fallback xmlns="">
          <p:pic>
            <p:nvPicPr>
              <p:cNvPr id="36922" name="Ink 58"/>
              <p:cNvPicPr>
                <a:picLocks noRot="1" noChangeAspect="1" noEditPoints="1" noChangeArrowheads="1" noChangeShapeType="1"/>
              </p:cNvPicPr>
              <p:nvPr/>
            </p:nvPicPr>
            <p:blipFill>
              <a:blip r:embed="rId115"/>
              <a:stretch>
                <a:fillRect/>
              </a:stretch>
            </p:blipFill>
            <p:spPr>
              <a:xfrm>
                <a:off x="1456025" y="4348397"/>
                <a:ext cx="116902" cy="19796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6923" name="Ink 59"/>
              <p14:cNvContentPartPr>
                <a14:cpLocks xmlns:a14="http://schemas.microsoft.com/office/drawing/2010/main" noRot="1" noChangeAspect="1" noEditPoints="1" noChangeArrowheads="1" noChangeShapeType="1"/>
              </p14:cNvContentPartPr>
              <p14:nvPr/>
            </p14:nvContentPartPr>
            <p14:xfrm>
              <a:off x="1295400" y="5062538"/>
              <a:ext cx="482600" cy="260350"/>
            </p14:xfrm>
          </p:contentPart>
        </mc:Choice>
        <mc:Fallback xmlns="">
          <p:pic>
            <p:nvPicPr>
              <p:cNvPr id="36923" name="Ink 59"/>
              <p:cNvPicPr>
                <a:picLocks noRot="1" noChangeAspect="1" noEditPoints="1" noChangeArrowheads="1" noChangeShapeType="1"/>
              </p:cNvPicPr>
              <p:nvPr/>
            </p:nvPicPr>
            <p:blipFill>
              <a:blip r:embed="rId117"/>
              <a:stretch>
                <a:fillRect/>
              </a:stretch>
            </p:blipFill>
            <p:spPr>
              <a:xfrm>
                <a:off x="1286036" y="5053150"/>
                <a:ext cx="501328" cy="279127"/>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6924" name="Ink 60"/>
              <p14:cNvContentPartPr>
                <a14:cpLocks xmlns:a14="http://schemas.microsoft.com/office/drawing/2010/main" noRot="1" noChangeAspect="1" noEditPoints="1" noChangeArrowheads="1" noChangeShapeType="1"/>
              </p14:cNvContentPartPr>
              <p14:nvPr/>
            </p14:nvContentPartPr>
            <p14:xfrm>
              <a:off x="1473200" y="5411788"/>
              <a:ext cx="196850" cy="160337"/>
            </p14:xfrm>
          </p:contentPart>
        </mc:Choice>
        <mc:Fallback xmlns="">
          <p:pic>
            <p:nvPicPr>
              <p:cNvPr id="36924" name="Ink 60"/>
              <p:cNvPicPr>
                <a:picLocks noRot="1" noChangeAspect="1" noEditPoints="1" noChangeArrowheads="1" noChangeShapeType="1"/>
              </p:cNvPicPr>
              <p:nvPr/>
            </p:nvPicPr>
            <p:blipFill>
              <a:blip r:embed="rId119"/>
              <a:stretch>
                <a:fillRect/>
              </a:stretch>
            </p:blipFill>
            <p:spPr>
              <a:xfrm>
                <a:off x="1463843" y="5402462"/>
                <a:ext cx="215563" cy="17898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6925" name="Ink 61"/>
              <p14:cNvContentPartPr>
                <a14:cpLocks xmlns:a14="http://schemas.microsoft.com/office/drawing/2010/main" noRot="1" noChangeAspect="1" noEditPoints="1" noChangeArrowheads="1" noChangeShapeType="1"/>
              </p14:cNvContentPartPr>
              <p14:nvPr/>
            </p14:nvContentPartPr>
            <p14:xfrm>
              <a:off x="1535113" y="5715000"/>
              <a:ext cx="90487" cy="142875"/>
            </p14:xfrm>
          </p:contentPart>
        </mc:Choice>
        <mc:Fallback xmlns="">
          <p:pic>
            <p:nvPicPr>
              <p:cNvPr id="36925" name="Ink 61"/>
              <p:cNvPicPr>
                <a:picLocks noRot="1" noChangeAspect="1" noEditPoints="1" noChangeArrowheads="1" noChangeShapeType="1"/>
              </p:cNvPicPr>
              <p:nvPr/>
            </p:nvPicPr>
            <p:blipFill>
              <a:blip r:embed="rId121"/>
              <a:stretch>
                <a:fillRect/>
              </a:stretch>
            </p:blipFill>
            <p:spPr>
              <a:xfrm>
                <a:off x="1525887" y="5705805"/>
                <a:ext cx="108939" cy="161265"/>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36926" name="Ink 62"/>
              <p14:cNvContentPartPr>
                <a14:cpLocks xmlns:a14="http://schemas.microsoft.com/office/drawing/2010/main" noRot="1" noChangeAspect="1" noEditPoints="1" noChangeArrowheads="1" noChangeShapeType="1"/>
              </p14:cNvContentPartPr>
              <p14:nvPr/>
            </p14:nvContentPartPr>
            <p14:xfrm>
              <a:off x="2125663" y="731838"/>
              <a:ext cx="3330575" cy="152400"/>
            </p14:xfrm>
          </p:contentPart>
        </mc:Choice>
        <mc:Fallback xmlns="">
          <p:pic>
            <p:nvPicPr>
              <p:cNvPr id="36926" name="Ink 62"/>
              <p:cNvPicPr>
                <a:picLocks noRot="1" noChangeAspect="1" noEditPoints="1" noChangeArrowheads="1" noChangeShapeType="1"/>
              </p:cNvPicPr>
              <p:nvPr/>
            </p:nvPicPr>
            <p:blipFill>
              <a:blip r:embed="rId123"/>
              <a:stretch>
                <a:fillRect/>
              </a:stretch>
            </p:blipFill>
            <p:spPr>
              <a:xfrm>
                <a:off x="2116304" y="722894"/>
                <a:ext cx="3349292" cy="170289"/>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36927" name="Ink 63"/>
              <p14:cNvContentPartPr>
                <a14:cpLocks xmlns:a14="http://schemas.microsoft.com/office/drawing/2010/main" noRot="1" noChangeAspect="1" noEditPoints="1" noChangeArrowheads="1" noChangeShapeType="1"/>
              </p14:cNvContentPartPr>
              <p14:nvPr/>
            </p14:nvContentPartPr>
            <p14:xfrm>
              <a:off x="5126038" y="4037013"/>
              <a:ext cx="98425" cy="150812"/>
            </p14:xfrm>
          </p:contentPart>
        </mc:Choice>
        <mc:Fallback xmlns="">
          <p:pic>
            <p:nvPicPr>
              <p:cNvPr id="36927" name="Ink 63"/>
              <p:cNvPicPr>
                <a:picLocks noRot="1" noChangeAspect="1" noEditPoints="1" noChangeArrowheads="1" noChangeShapeType="1"/>
              </p:cNvPicPr>
              <p:nvPr/>
            </p:nvPicPr>
            <p:blipFill>
              <a:blip r:embed="rId125"/>
              <a:stretch>
                <a:fillRect/>
              </a:stretch>
            </p:blipFill>
            <p:spPr>
              <a:xfrm>
                <a:off x="5116698" y="4027873"/>
                <a:ext cx="117104" cy="16909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36928" name="Ink 64"/>
              <p14:cNvContentPartPr>
                <a14:cpLocks xmlns:a14="http://schemas.microsoft.com/office/drawing/2010/main" noRot="1" noChangeAspect="1" noEditPoints="1" noChangeArrowheads="1" noChangeShapeType="1"/>
              </p14:cNvContentPartPr>
              <p14:nvPr/>
            </p14:nvContentPartPr>
            <p14:xfrm>
              <a:off x="2286000" y="3509963"/>
              <a:ext cx="3286125" cy="339725"/>
            </p14:xfrm>
          </p:contentPart>
        </mc:Choice>
        <mc:Fallback xmlns="">
          <p:pic>
            <p:nvPicPr>
              <p:cNvPr id="36928" name="Ink 64"/>
              <p:cNvPicPr>
                <a:picLocks noRot="1" noChangeAspect="1" noEditPoints="1" noChangeArrowheads="1" noChangeShapeType="1"/>
              </p:cNvPicPr>
              <p:nvPr/>
            </p:nvPicPr>
            <p:blipFill>
              <a:blip r:embed="rId127"/>
              <a:stretch>
                <a:fillRect/>
              </a:stretch>
            </p:blipFill>
            <p:spPr>
              <a:xfrm>
                <a:off x="2276641" y="3500616"/>
                <a:ext cx="3304843" cy="358419"/>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36929" name="Ink 65"/>
              <p14:cNvContentPartPr>
                <a14:cpLocks xmlns:a14="http://schemas.microsoft.com/office/drawing/2010/main" noRot="1" noChangeAspect="1" noEditPoints="1" noChangeArrowheads="1" noChangeShapeType="1"/>
              </p14:cNvContentPartPr>
              <p14:nvPr/>
            </p14:nvContentPartPr>
            <p14:xfrm>
              <a:off x="4179888" y="4875213"/>
              <a:ext cx="44450" cy="90487"/>
            </p14:xfrm>
          </p:contentPart>
        </mc:Choice>
        <mc:Fallback xmlns="">
          <p:pic>
            <p:nvPicPr>
              <p:cNvPr id="36929" name="Ink 65"/>
              <p:cNvPicPr>
                <a:picLocks noRot="1" noChangeAspect="1" noEditPoints="1" noChangeArrowheads="1" noChangeShapeType="1"/>
              </p:cNvPicPr>
              <p:nvPr/>
            </p:nvPicPr>
            <p:blipFill>
              <a:blip r:embed="rId129"/>
              <a:stretch>
                <a:fillRect/>
              </a:stretch>
            </p:blipFill>
            <p:spPr>
              <a:xfrm>
                <a:off x="4170642" y="4865765"/>
                <a:ext cx="62941" cy="109384"/>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36930" name="Ink 66"/>
              <p14:cNvContentPartPr>
                <a14:cpLocks xmlns:a14="http://schemas.microsoft.com/office/drawing/2010/main" noRot="1" noChangeAspect="1" noEditPoints="1" noChangeArrowheads="1" noChangeShapeType="1"/>
              </p14:cNvContentPartPr>
              <p14:nvPr/>
            </p14:nvContentPartPr>
            <p14:xfrm>
              <a:off x="4232275" y="4956175"/>
              <a:ext cx="46038" cy="1588"/>
            </p14:xfrm>
          </p:contentPart>
        </mc:Choice>
        <mc:Fallback xmlns="">
          <p:pic>
            <p:nvPicPr>
              <p:cNvPr id="36930" name="Ink 66"/>
              <p:cNvPicPr>
                <a:picLocks noRot="1" noChangeAspect="1" noEditPoints="1" noChangeArrowheads="1" noChangeShapeType="1"/>
              </p:cNvPicPr>
              <p:nvPr/>
            </p:nvPicPr>
            <p:blipFill>
              <a:blip r:embed="rId131"/>
              <a:stretch>
                <a:fillRect/>
              </a:stretch>
            </p:blipFill>
            <p:spPr>
              <a:xfrm>
                <a:off x="4222699" y="4914887"/>
                <a:ext cx="65190"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36931" name="Ink 67"/>
              <p14:cNvContentPartPr>
                <a14:cpLocks xmlns:a14="http://schemas.microsoft.com/office/drawing/2010/main" noRot="1" noChangeAspect="1" noEditPoints="1" noChangeArrowheads="1" noChangeShapeType="1"/>
              </p14:cNvContentPartPr>
              <p14:nvPr/>
            </p14:nvContentPartPr>
            <p14:xfrm>
              <a:off x="4286250" y="4919663"/>
              <a:ext cx="9525" cy="125412"/>
            </p14:xfrm>
          </p:contentPart>
        </mc:Choice>
        <mc:Fallback xmlns="">
          <p:pic>
            <p:nvPicPr>
              <p:cNvPr id="36931" name="Ink 67"/>
              <p:cNvPicPr>
                <a:picLocks noRot="1" noChangeAspect="1" noEditPoints="1" noChangeArrowheads="1" noChangeShapeType="1"/>
              </p:cNvPicPr>
              <p:nvPr/>
            </p:nvPicPr>
            <p:blipFill>
              <a:blip r:embed="rId133"/>
              <a:stretch>
                <a:fillRect/>
              </a:stretch>
            </p:blipFill>
            <p:spPr>
              <a:xfrm>
                <a:off x="4278261" y="4910320"/>
                <a:ext cx="25502" cy="144098"/>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36932" name="Ink 68"/>
              <p14:cNvContentPartPr>
                <a14:cpLocks xmlns:a14="http://schemas.microsoft.com/office/drawing/2010/main" noRot="1" noChangeAspect="1" noEditPoints="1" noChangeArrowheads="1" noChangeShapeType="1"/>
              </p14:cNvContentPartPr>
              <p14:nvPr/>
            </p14:nvContentPartPr>
            <p14:xfrm>
              <a:off x="5160963" y="4749800"/>
              <a:ext cx="125412" cy="188913"/>
            </p14:xfrm>
          </p:contentPart>
        </mc:Choice>
        <mc:Fallback xmlns="">
          <p:pic>
            <p:nvPicPr>
              <p:cNvPr id="36932" name="Ink 68"/>
              <p:cNvPicPr>
                <a:picLocks noRot="1" noChangeAspect="1" noEditPoints="1" noChangeArrowheads="1" noChangeShapeType="1"/>
              </p:cNvPicPr>
              <p:nvPr/>
            </p:nvPicPr>
            <p:blipFill>
              <a:blip r:embed="rId135"/>
              <a:stretch>
                <a:fillRect/>
              </a:stretch>
            </p:blipFill>
            <p:spPr>
              <a:xfrm>
                <a:off x="5151620" y="4740391"/>
                <a:ext cx="144098" cy="20773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36933" name="Ink 69"/>
              <p14:cNvContentPartPr>
                <a14:cpLocks xmlns:a14="http://schemas.microsoft.com/office/drawing/2010/main" noRot="1" noChangeAspect="1" noEditPoints="1" noChangeArrowheads="1" noChangeShapeType="1"/>
              </p14:cNvContentPartPr>
              <p14:nvPr/>
            </p14:nvContentPartPr>
            <p14:xfrm>
              <a:off x="4197350" y="5170488"/>
              <a:ext cx="125413" cy="142875"/>
            </p14:xfrm>
          </p:contentPart>
        </mc:Choice>
        <mc:Fallback xmlns="">
          <p:pic>
            <p:nvPicPr>
              <p:cNvPr id="36933" name="Ink 69"/>
              <p:cNvPicPr>
                <a:picLocks noRot="1" noChangeAspect="1" noEditPoints="1" noChangeArrowheads="1" noChangeShapeType="1"/>
              </p:cNvPicPr>
              <p:nvPr/>
            </p:nvPicPr>
            <p:blipFill>
              <a:blip r:embed="rId137"/>
              <a:stretch>
                <a:fillRect/>
              </a:stretch>
            </p:blipFill>
            <p:spPr>
              <a:xfrm>
                <a:off x="4187528" y="5161154"/>
                <a:ext cx="145056"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6934" name="Ink 70"/>
              <p14:cNvContentPartPr>
                <a14:cpLocks xmlns:a14="http://schemas.microsoft.com/office/drawing/2010/main" noRot="1" noChangeAspect="1" noEditPoints="1" noChangeArrowheads="1" noChangeShapeType="1"/>
              </p14:cNvContentPartPr>
              <p14:nvPr/>
            </p14:nvContentPartPr>
            <p14:xfrm>
              <a:off x="5205413" y="5072063"/>
              <a:ext cx="98425" cy="142875"/>
            </p14:xfrm>
          </p:contentPart>
        </mc:Choice>
        <mc:Fallback xmlns="">
          <p:pic>
            <p:nvPicPr>
              <p:cNvPr id="36934" name="Ink 70"/>
              <p:cNvPicPr>
                <a:picLocks noRot="1" noChangeAspect="1" noEditPoints="1" noChangeArrowheads="1" noChangeShapeType="1"/>
              </p:cNvPicPr>
              <p:nvPr/>
            </p:nvPicPr>
            <p:blipFill>
              <a:blip r:embed="rId139"/>
              <a:stretch>
                <a:fillRect/>
              </a:stretch>
            </p:blipFill>
            <p:spPr>
              <a:xfrm>
                <a:off x="5196338" y="5062845"/>
                <a:ext cx="116574" cy="16131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6935" name="Ink 71"/>
              <p14:cNvContentPartPr>
                <a14:cpLocks xmlns:a14="http://schemas.microsoft.com/office/drawing/2010/main" noRot="1" noChangeAspect="1" noEditPoints="1" noChangeArrowheads="1" noChangeShapeType="1"/>
              </p14:cNvContentPartPr>
              <p14:nvPr/>
            </p14:nvContentPartPr>
            <p14:xfrm>
              <a:off x="4232275" y="5446713"/>
              <a:ext cx="98425" cy="134937"/>
            </p14:xfrm>
          </p:contentPart>
        </mc:Choice>
        <mc:Fallback xmlns="">
          <p:pic>
            <p:nvPicPr>
              <p:cNvPr id="36935" name="Ink 71"/>
              <p:cNvPicPr>
                <a:picLocks noRot="1" noChangeAspect="1" noEditPoints="1" noChangeArrowheads="1" noChangeShapeType="1"/>
              </p:cNvPicPr>
              <p:nvPr/>
            </p:nvPicPr>
            <p:blipFill>
              <a:blip r:embed="rId141"/>
              <a:stretch>
                <a:fillRect/>
              </a:stretch>
            </p:blipFill>
            <p:spPr>
              <a:xfrm>
                <a:off x="4223037" y="5437307"/>
                <a:ext cx="116902" cy="153749"/>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36936" name="Ink 72"/>
              <p14:cNvContentPartPr>
                <a14:cpLocks xmlns:a14="http://schemas.microsoft.com/office/drawing/2010/main" noRot="1" noChangeAspect="1" noEditPoints="1" noChangeArrowheads="1" noChangeShapeType="1"/>
              </p14:cNvContentPartPr>
              <p14:nvPr/>
            </p14:nvContentPartPr>
            <p14:xfrm>
              <a:off x="4249738" y="5456238"/>
              <a:ext cx="144462" cy="36512"/>
            </p14:xfrm>
          </p:contentPart>
        </mc:Choice>
        <mc:Fallback xmlns="">
          <p:pic>
            <p:nvPicPr>
              <p:cNvPr id="36936" name="Ink 72"/>
              <p:cNvPicPr>
                <a:picLocks noRot="1" noChangeAspect="1" noEditPoints="1" noChangeArrowheads="1" noChangeShapeType="1"/>
              </p:cNvPicPr>
              <p:nvPr/>
            </p:nvPicPr>
            <p:blipFill>
              <a:blip r:embed="rId143"/>
              <a:stretch>
                <a:fillRect/>
              </a:stretch>
            </p:blipFill>
            <p:spPr>
              <a:xfrm>
                <a:off x="4240301" y="5446745"/>
                <a:ext cx="163336" cy="55498"/>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36937" name="Ink 73"/>
              <p14:cNvContentPartPr>
                <a14:cpLocks xmlns:a14="http://schemas.microsoft.com/office/drawing/2010/main" noRot="1" noChangeAspect="1" noEditPoints="1" noChangeArrowheads="1" noChangeShapeType="1"/>
              </p14:cNvContentPartPr>
              <p14:nvPr/>
            </p14:nvContentPartPr>
            <p14:xfrm>
              <a:off x="5153025" y="5384800"/>
              <a:ext cx="125413" cy="142875"/>
            </p14:xfrm>
          </p:contentPart>
        </mc:Choice>
        <mc:Fallback xmlns="">
          <p:pic>
            <p:nvPicPr>
              <p:cNvPr id="36937" name="Ink 73"/>
              <p:cNvPicPr>
                <a:picLocks noRot="1" noChangeAspect="1" noEditPoints="1" noChangeArrowheads="1" noChangeShapeType="1"/>
              </p:cNvPicPr>
              <p:nvPr/>
            </p:nvPicPr>
            <p:blipFill>
              <a:blip r:embed="rId145"/>
              <a:stretch>
                <a:fillRect/>
              </a:stretch>
            </p:blipFill>
            <p:spPr>
              <a:xfrm>
                <a:off x="5143967" y="5375513"/>
                <a:ext cx="143528" cy="161449"/>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36938" name="Ink 74"/>
              <p14:cNvContentPartPr>
                <a14:cpLocks xmlns:a14="http://schemas.microsoft.com/office/drawing/2010/main" noRot="1" noChangeAspect="1" noEditPoints="1" noChangeArrowheads="1" noChangeShapeType="1"/>
              </p14:cNvContentPartPr>
              <p14:nvPr/>
            </p14:nvContentPartPr>
            <p14:xfrm>
              <a:off x="4170363" y="4938713"/>
              <a:ext cx="1366837" cy="177800"/>
            </p14:xfrm>
          </p:contentPart>
        </mc:Choice>
        <mc:Fallback xmlns="">
          <p:pic>
            <p:nvPicPr>
              <p:cNvPr id="36938" name="Ink 74"/>
              <p:cNvPicPr>
                <a:picLocks noRot="1" noChangeAspect="1" noEditPoints="1" noChangeArrowheads="1" noChangeShapeType="1"/>
              </p:cNvPicPr>
              <p:nvPr/>
            </p:nvPicPr>
            <p:blipFill>
              <a:blip r:embed="rId147"/>
              <a:stretch>
                <a:fillRect/>
              </a:stretch>
            </p:blipFill>
            <p:spPr>
              <a:xfrm>
                <a:off x="4161001" y="4929412"/>
                <a:ext cx="1385561" cy="19640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36939" name="Ink 75"/>
              <p14:cNvContentPartPr>
                <a14:cpLocks xmlns:a14="http://schemas.microsoft.com/office/drawing/2010/main" noRot="1" noChangeAspect="1" noEditPoints="1" noChangeArrowheads="1" noChangeShapeType="1"/>
              </p14:cNvContentPartPr>
              <p14:nvPr/>
            </p14:nvContentPartPr>
            <p14:xfrm>
              <a:off x="4224338" y="5392738"/>
              <a:ext cx="223837" cy="260350"/>
            </p14:xfrm>
          </p:contentPart>
        </mc:Choice>
        <mc:Fallback xmlns="">
          <p:pic>
            <p:nvPicPr>
              <p:cNvPr id="36939" name="Ink 75"/>
              <p:cNvPicPr>
                <a:picLocks noRot="1" noChangeAspect="1" noEditPoints="1" noChangeArrowheads="1" noChangeShapeType="1"/>
              </p:cNvPicPr>
              <p:nvPr/>
            </p:nvPicPr>
            <p:blipFill>
              <a:blip r:embed="rId149"/>
              <a:stretch>
                <a:fillRect/>
              </a:stretch>
            </p:blipFill>
            <p:spPr>
              <a:xfrm>
                <a:off x="4215230" y="5383453"/>
                <a:ext cx="242052" cy="278921"/>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36940" name="Ink 76"/>
              <p14:cNvContentPartPr>
                <a14:cpLocks xmlns:a14="http://schemas.microsoft.com/office/drawing/2010/main" noRot="1" noChangeAspect="1" noEditPoints="1" noChangeArrowheads="1" noChangeShapeType="1"/>
              </p14:cNvContentPartPr>
              <p14:nvPr/>
            </p14:nvContentPartPr>
            <p14:xfrm>
              <a:off x="2714625" y="677863"/>
              <a:ext cx="285750" cy="28575"/>
            </p14:xfrm>
          </p:contentPart>
        </mc:Choice>
        <mc:Fallback xmlns="">
          <p:pic>
            <p:nvPicPr>
              <p:cNvPr id="36940" name="Ink 76"/>
              <p:cNvPicPr>
                <a:picLocks noRot="1" noChangeAspect="1" noEditPoints="1" noChangeArrowheads="1" noChangeShapeType="1"/>
              </p:cNvPicPr>
              <p:nvPr/>
            </p:nvPicPr>
            <p:blipFill>
              <a:blip r:embed="rId151"/>
              <a:stretch>
                <a:fillRect/>
              </a:stretch>
            </p:blipFill>
            <p:spPr>
              <a:xfrm>
                <a:off x="2698790" y="629966"/>
                <a:ext cx="317420" cy="12436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36941" name="Ink 77"/>
              <p14:cNvContentPartPr>
                <a14:cpLocks xmlns:a14="http://schemas.microsoft.com/office/drawing/2010/main" noRot="1" noChangeAspect="1" noEditPoints="1" noChangeArrowheads="1" noChangeShapeType="1"/>
              </p14:cNvContentPartPr>
              <p14:nvPr/>
            </p14:nvContentPartPr>
            <p14:xfrm>
              <a:off x="4581525" y="1893888"/>
              <a:ext cx="231775" cy="88900"/>
            </p14:xfrm>
          </p:contentPart>
        </mc:Choice>
        <mc:Fallback xmlns="">
          <p:pic>
            <p:nvPicPr>
              <p:cNvPr id="36941" name="Ink 77"/>
              <p:cNvPicPr>
                <a:picLocks noRot="1" noChangeAspect="1" noEditPoints="1" noChangeArrowheads="1" noChangeShapeType="1"/>
              </p:cNvPicPr>
              <p:nvPr/>
            </p:nvPicPr>
            <p:blipFill>
              <a:blip r:embed="rId153"/>
              <a:stretch>
                <a:fillRect/>
              </a:stretch>
            </p:blipFill>
            <p:spPr>
              <a:xfrm>
                <a:off x="4565738" y="1832898"/>
                <a:ext cx="263348" cy="210534"/>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36942" name="Ink 78"/>
              <p14:cNvContentPartPr>
                <a14:cpLocks xmlns:a14="http://schemas.microsoft.com/office/drawing/2010/main" noRot="1" noChangeAspect="1" noEditPoints="1" noChangeArrowheads="1" noChangeShapeType="1"/>
              </p14:cNvContentPartPr>
              <p14:nvPr/>
            </p14:nvContentPartPr>
            <p14:xfrm>
              <a:off x="2312988" y="3714750"/>
              <a:ext cx="204787" cy="26988"/>
            </p14:xfrm>
          </p:contentPart>
        </mc:Choice>
        <mc:Fallback xmlns="">
          <p:pic>
            <p:nvPicPr>
              <p:cNvPr id="36942" name="Ink 78"/>
              <p:cNvPicPr>
                <a:picLocks noRot="1" noChangeAspect="1" noEditPoints="1" noChangeArrowheads="1" noChangeShapeType="1"/>
              </p:cNvPicPr>
              <p:nvPr/>
            </p:nvPicPr>
            <p:blipFill>
              <a:blip r:embed="rId155"/>
              <a:stretch>
                <a:fillRect/>
              </a:stretch>
            </p:blipFill>
            <p:spPr>
              <a:xfrm>
                <a:off x="2297235" y="3651058"/>
                <a:ext cx="236293" cy="15437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36943" name="Ink 79"/>
              <p14:cNvContentPartPr>
                <a14:cpLocks xmlns:a14="http://schemas.microsoft.com/office/drawing/2010/main" noRot="1" noChangeAspect="1" noEditPoints="1" noChangeArrowheads="1" noChangeShapeType="1"/>
              </p14:cNvContentPartPr>
              <p14:nvPr/>
            </p14:nvContentPartPr>
            <p14:xfrm>
              <a:off x="2401888" y="3687763"/>
              <a:ext cx="9525" cy="71437"/>
            </p14:xfrm>
          </p:contentPart>
        </mc:Choice>
        <mc:Fallback xmlns="">
          <p:pic>
            <p:nvPicPr>
              <p:cNvPr id="36943" name="Ink 79"/>
              <p:cNvPicPr>
                <a:picLocks noRot="1" noChangeAspect="1" noEditPoints="1" noChangeArrowheads="1" noChangeShapeType="1"/>
              </p:cNvPicPr>
              <p:nvPr/>
            </p:nvPicPr>
            <p:blipFill>
              <a:blip r:embed="rId157"/>
              <a:stretch>
                <a:fillRect/>
              </a:stretch>
            </p:blipFill>
            <p:spPr>
              <a:xfrm>
                <a:off x="2387436" y="3624898"/>
                <a:ext cx="38428" cy="197166"/>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36944" name="Ink 80"/>
              <p14:cNvContentPartPr>
                <a14:cpLocks xmlns:a14="http://schemas.microsoft.com/office/drawing/2010/main" noRot="1" noChangeAspect="1" noEditPoints="1" noChangeArrowheads="1" noChangeShapeType="1"/>
              </p14:cNvContentPartPr>
              <p14:nvPr/>
            </p14:nvContentPartPr>
            <p14:xfrm>
              <a:off x="49047400" y="50441225"/>
              <a:ext cx="0" cy="0"/>
            </p14:xfrm>
          </p:contentPart>
        </mc:Choice>
        <mc:Fallback xmlns="">
          <p:pic>
            <p:nvPicPr>
              <p:cNvPr id="36944" name="Ink 80"/>
              <p:cNvPicPr>
                <a:picLocks noRot="1" noChangeAspect="1" noEditPoints="1" noChangeArrowheads="1" noChangeShapeType="1"/>
              </p:cNvPicPr>
              <p:nvPr/>
            </p:nvPicPr>
            <p:blipFill>
              <a:blip r:embed="rId159"/>
              <a:stretch>
                <a:fillRect/>
              </a:stretch>
            </p:blipFill>
            <p:spPr>
              <a:xfrm>
                <a:off x="49047400" y="50441225"/>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36945" name="Ink 81"/>
              <p14:cNvContentPartPr>
                <a14:cpLocks xmlns:a14="http://schemas.microsoft.com/office/drawing/2010/main" noRot="1" noChangeAspect="1" noEditPoints="1" noChangeArrowheads="1" noChangeShapeType="1"/>
              </p14:cNvContentPartPr>
              <p14:nvPr/>
            </p14:nvContentPartPr>
            <p14:xfrm>
              <a:off x="3473450" y="3544888"/>
              <a:ext cx="233363" cy="53975"/>
            </p14:xfrm>
          </p:contentPart>
        </mc:Choice>
        <mc:Fallback xmlns="">
          <p:pic>
            <p:nvPicPr>
              <p:cNvPr id="36945" name="Ink 81"/>
              <p:cNvPicPr>
                <a:picLocks noRot="1" noChangeAspect="1" noEditPoints="1" noChangeArrowheads="1" noChangeShapeType="1"/>
              </p:cNvPicPr>
              <p:nvPr/>
            </p:nvPicPr>
            <p:blipFill>
              <a:blip r:embed="rId161"/>
              <a:stretch>
                <a:fillRect/>
              </a:stretch>
            </p:blipFill>
            <p:spPr>
              <a:xfrm>
                <a:off x="3457229" y="3481557"/>
                <a:ext cx="265805" cy="180996"/>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36946" name="Ink 82"/>
              <p14:cNvContentPartPr>
                <a14:cpLocks xmlns:a14="http://schemas.microsoft.com/office/drawing/2010/main" noRot="1" noChangeAspect="1" noEditPoints="1" noChangeArrowheads="1" noChangeShapeType="1"/>
              </p14:cNvContentPartPr>
              <p14:nvPr/>
            </p14:nvContentPartPr>
            <p14:xfrm>
              <a:off x="4170363" y="4929188"/>
              <a:ext cx="187325" cy="26987"/>
            </p14:xfrm>
          </p:contentPart>
        </mc:Choice>
        <mc:Fallback xmlns="">
          <p:pic>
            <p:nvPicPr>
              <p:cNvPr id="36946" name="Ink 82"/>
              <p:cNvPicPr>
                <a:picLocks noRot="1" noChangeAspect="1" noEditPoints="1" noChangeArrowheads="1" noChangeShapeType="1"/>
              </p:cNvPicPr>
              <p:nvPr/>
            </p:nvPicPr>
            <p:blipFill>
              <a:blip r:embed="rId163"/>
              <a:stretch>
                <a:fillRect/>
              </a:stretch>
            </p:blipFill>
            <p:spPr>
              <a:xfrm>
                <a:off x="4154359" y="4872644"/>
                <a:ext cx="219334" cy="140075"/>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36947" name="Ink 83"/>
              <p14:cNvContentPartPr>
                <a14:cpLocks xmlns:a14="http://schemas.microsoft.com/office/drawing/2010/main" noRot="1" noChangeAspect="1" noEditPoints="1" noChangeArrowheads="1" noChangeShapeType="1"/>
              </p14:cNvContentPartPr>
              <p14:nvPr/>
            </p14:nvContentPartPr>
            <p14:xfrm>
              <a:off x="5929313" y="857250"/>
              <a:ext cx="2108200" cy="349250"/>
            </p14:xfrm>
          </p:contentPart>
        </mc:Choice>
        <mc:Fallback xmlns="">
          <p:pic>
            <p:nvPicPr>
              <p:cNvPr id="36947" name="Ink 83"/>
              <p:cNvPicPr>
                <a:picLocks noRot="1" noChangeAspect="1" noEditPoints="1" noChangeArrowheads="1" noChangeShapeType="1"/>
              </p:cNvPicPr>
              <p:nvPr/>
            </p:nvPicPr>
            <p:blipFill>
              <a:blip r:embed="rId165"/>
              <a:stretch>
                <a:fillRect/>
              </a:stretch>
            </p:blipFill>
            <p:spPr>
              <a:xfrm>
                <a:off x="5919951" y="848050"/>
                <a:ext cx="2126924" cy="36765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36948" name="Ink 84"/>
              <p14:cNvContentPartPr>
                <a14:cpLocks xmlns:a14="http://schemas.microsoft.com/office/drawing/2010/main" noRot="1" noChangeAspect="1" noEditPoints="1" noChangeArrowheads="1" noChangeShapeType="1"/>
              </p14:cNvContentPartPr>
              <p14:nvPr/>
            </p14:nvContentPartPr>
            <p14:xfrm>
              <a:off x="5938838" y="1062038"/>
              <a:ext cx="2081212" cy="169862"/>
            </p14:xfrm>
          </p:contentPart>
        </mc:Choice>
        <mc:Fallback xmlns="">
          <p:pic>
            <p:nvPicPr>
              <p:cNvPr id="36948" name="Ink 84"/>
              <p:cNvPicPr>
                <a:picLocks noRot="1" noChangeAspect="1" noEditPoints="1" noChangeArrowheads="1" noChangeShapeType="1"/>
              </p:cNvPicPr>
              <p:nvPr/>
            </p:nvPicPr>
            <p:blipFill>
              <a:blip r:embed="rId167"/>
              <a:stretch>
                <a:fillRect/>
              </a:stretch>
            </p:blipFill>
            <p:spPr>
              <a:xfrm>
                <a:off x="5929478" y="1052681"/>
                <a:ext cx="2099932"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36949" name="Ink 85"/>
              <p14:cNvContentPartPr>
                <a14:cpLocks xmlns:a14="http://schemas.microsoft.com/office/drawing/2010/main" noRot="1" noChangeAspect="1" noEditPoints="1" noChangeArrowheads="1" noChangeShapeType="1"/>
              </p14:cNvContentPartPr>
              <p14:nvPr/>
            </p14:nvContentPartPr>
            <p14:xfrm>
              <a:off x="6054725" y="3463925"/>
              <a:ext cx="2705100" cy="581025"/>
            </p14:xfrm>
          </p:contentPart>
        </mc:Choice>
        <mc:Fallback xmlns="">
          <p:pic>
            <p:nvPicPr>
              <p:cNvPr id="36949" name="Ink 85"/>
              <p:cNvPicPr>
                <a:picLocks noRot="1" noChangeAspect="1" noEditPoints="1" noChangeArrowheads="1" noChangeShapeType="1"/>
              </p:cNvPicPr>
              <p:nvPr/>
            </p:nvPicPr>
            <p:blipFill>
              <a:blip r:embed="rId169"/>
              <a:stretch>
                <a:fillRect/>
              </a:stretch>
            </p:blipFill>
            <p:spPr>
              <a:xfrm>
                <a:off x="6045367" y="3454594"/>
                <a:ext cx="2723815" cy="59968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36950" name="Ink 86"/>
              <p14:cNvContentPartPr>
                <a14:cpLocks xmlns:a14="http://schemas.microsoft.com/office/drawing/2010/main" noRot="1" noChangeAspect="1" noEditPoints="1" noChangeArrowheads="1" noChangeShapeType="1"/>
              </p14:cNvContentPartPr>
              <p14:nvPr/>
            </p14:nvContentPartPr>
            <p14:xfrm>
              <a:off x="5991225" y="2170113"/>
              <a:ext cx="2554288" cy="482600"/>
            </p14:xfrm>
          </p:contentPart>
        </mc:Choice>
        <mc:Fallback xmlns="">
          <p:pic>
            <p:nvPicPr>
              <p:cNvPr id="36950" name="Ink 86"/>
              <p:cNvPicPr>
                <a:picLocks noRot="1" noChangeAspect="1" noEditPoints="1" noChangeArrowheads="1" noChangeShapeType="1"/>
              </p:cNvPicPr>
              <p:nvPr/>
            </p:nvPicPr>
            <p:blipFill>
              <a:blip r:embed="rId171"/>
              <a:stretch>
                <a:fillRect/>
              </a:stretch>
            </p:blipFill>
            <p:spPr>
              <a:xfrm>
                <a:off x="5981882" y="2160853"/>
                <a:ext cx="2572974" cy="501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6951" name="Ink 87"/>
              <p14:cNvContentPartPr>
                <a14:cpLocks xmlns:a14="http://schemas.microsoft.com/office/drawing/2010/main" noRot="1" noChangeAspect="1" noEditPoints="1" noChangeArrowheads="1" noChangeShapeType="1"/>
              </p14:cNvContentPartPr>
              <p14:nvPr/>
            </p14:nvContentPartPr>
            <p14:xfrm>
              <a:off x="6348413" y="2224088"/>
              <a:ext cx="73025" cy="401637"/>
            </p14:xfrm>
          </p:contentPart>
        </mc:Choice>
        <mc:Fallback xmlns="">
          <p:pic>
            <p:nvPicPr>
              <p:cNvPr id="36951" name="Ink 87"/>
              <p:cNvPicPr>
                <a:picLocks noRot="1" noChangeAspect="1" noEditPoints="1" noChangeArrowheads="1" noChangeShapeType="1"/>
              </p:cNvPicPr>
              <p:nvPr/>
            </p:nvPicPr>
            <p:blipFill>
              <a:blip r:embed="rId173"/>
              <a:stretch>
                <a:fillRect/>
              </a:stretch>
            </p:blipFill>
            <p:spPr>
              <a:xfrm>
                <a:off x="6338920" y="2214748"/>
                <a:ext cx="92012" cy="420318"/>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6952" name="Ink 88"/>
              <p14:cNvContentPartPr>
                <a14:cpLocks xmlns:a14="http://schemas.microsoft.com/office/drawing/2010/main" noRot="1" noChangeAspect="1" noEditPoints="1" noChangeArrowheads="1" noChangeShapeType="1"/>
              </p14:cNvContentPartPr>
              <p14:nvPr/>
            </p14:nvContentPartPr>
            <p14:xfrm>
              <a:off x="6759575" y="2214563"/>
              <a:ext cx="36513" cy="438150"/>
            </p14:xfrm>
          </p:contentPart>
        </mc:Choice>
        <mc:Fallback xmlns="">
          <p:pic>
            <p:nvPicPr>
              <p:cNvPr id="36952" name="Ink 88"/>
              <p:cNvPicPr>
                <a:picLocks noRot="1" noChangeAspect="1" noEditPoints="1" noChangeArrowheads="1" noChangeShapeType="1"/>
              </p:cNvPicPr>
              <p:nvPr/>
            </p:nvPicPr>
            <p:blipFill>
              <a:blip r:embed="rId175"/>
              <a:stretch>
                <a:fillRect/>
              </a:stretch>
            </p:blipFill>
            <p:spPr>
              <a:xfrm>
                <a:off x="6751174" y="2205195"/>
                <a:ext cx="53315" cy="456887"/>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6953" name="Ink 89"/>
              <p14:cNvContentPartPr>
                <a14:cpLocks xmlns:a14="http://schemas.microsoft.com/office/drawing/2010/main" noRot="1" noChangeAspect="1" noEditPoints="1" noChangeArrowheads="1" noChangeShapeType="1"/>
              </p14:cNvContentPartPr>
              <p14:nvPr/>
            </p14:nvContentPartPr>
            <p14:xfrm>
              <a:off x="7215188" y="2205038"/>
              <a:ext cx="26987" cy="457200"/>
            </p14:xfrm>
          </p:contentPart>
        </mc:Choice>
        <mc:Fallback xmlns="">
          <p:pic>
            <p:nvPicPr>
              <p:cNvPr id="36953" name="Ink 89"/>
              <p:cNvPicPr>
                <a:picLocks noRot="1" noChangeAspect="1" noEditPoints="1" noChangeArrowheads="1" noChangeShapeType="1"/>
              </p:cNvPicPr>
              <p:nvPr/>
            </p:nvPicPr>
            <p:blipFill>
              <a:blip r:embed="rId177"/>
              <a:stretch>
                <a:fillRect/>
              </a:stretch>
            </p:blipFill>
            <p:spPr>
              <a:xfrm>
                <a:off x="7206526" y="2195648"/>
                <a:ext cx="44312" cy="475979"/>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6954" name="Ink 90"/>
              <p14:cNvContentPartPr>
                <a14:cpLocks xmlns:a14="http://schemas.microsoft.com/office/drawing/2010/main" noRot="1" noChangeAspect="1" noEditPoints="1" noChangeArrowheads="1" noChangeShapeType="1"/>
              </p14:cNvContentPartPr>
              <p14:nvPr/>
            </p14:nvContentPartPr>
            <p14:xfrm>
              <a:off x="7608888" y="2170113"/>
              <a:ext cx="1587" cy="500062"/>
            </p14:xfrm>
          </p:contentPart>
        </mc:Choice>
        <mc:Fallback xmlns="">
          <p:pic>
            <p:nvPicPr>
              <p:cNvPr id="36954" name="Ink 90"/>
              <p:cNvPicPr>
                <a:picLocks noRot="1" noChangeAspect="1" noEditPoints="1" noChangeArrowheads="1" noChangeShapeType="1"/>
              </p:cNvPicPr>
              <p:nvPr/>
            </p:nvPicPr>
            <p:blipFill>
              <a:blip r:embed="rId179"/>
              <a:stretch>
                <a:fillRect/>
              </a:stretch>
            </p:blipFill>
            <p:spPr>
              <a:xfrm>
                <a:off x="7567626" y="2160759"/>
                <a:ext cx="84111" cy="518769"/>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6955" name="Ink 91"/>
              <p14:cNvContentPartPr>
                <a14:cpLocks xmlns:a14="http://schemas.microsoft.com/office/drawing/2010/main" noRot="1" noChangeAspect="1" noEditPoints="1" noChangeArrowheads="1" noChangeShapeType="1"/>
              </p14:cNvContentPartPr>
              <p14:nvPr/>
            </p14:nvContentPartPr>
            <p14:xfrm>
              <a:off x="8018463" y="2170113"/>
              <a:ext cx="331787" cy="465137"/>
            </p14:xfrm>
          </p:contentPart>
        </mc:Choice>
        <mc:Fallback xmlns="">
          <p:pic>
            <p:nvPicPr>
              <p:cNvPr id="36955" name="Ink 91"/>
              <p:cNvPicPr>
                <a:picLocks noRot="1" noChangeAspect="1" noEditPoints="1" noChangeArrowheads="1" noChangeShapeType="1"/>
              </p:cNvPicPr>
              <p:nvPr/>
            </p:nvPicPr>
            <p:blipFill>
              <a:blip r:embed="rId181"/>
              <a:stretch>
                <a:fillRect/>
              </a:stretch>
            </p:blipFill>
            <p:spPr>
              <a:xfrm>
                <a:off x="8009097" y="2160738"/>
                <a:ext cx="350520" cy="48388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6956" name="Ink 92"/>
              <p14:cNvContentPartPr>
                <a14:cpLocks xmlns:a14="http://schemas.microsoft.com/office/drawing/2010/main" noRot="1" noChangeAspect="1" noEditPoints="1" noChangeArrowheads="1" noChangeShapeType="1"/>
              </p14:cNvContentPartPr>
              <p14:nvPr/>
            </p14:nvContentPartPr>
            <p14:xfrm>
              <a:off x="7759700" y="2320925"/>
              <a:ext cx="125413" cy="233363"/>
            </p14:xfrm>
          </p:contentPart>
        </mc:Choice>
        <mc:Fallback xmlns="">
          <p:pic>
            <p:nvPicPr>
              <p:cNvPr id="36956" name="Ink 92"/>
              <p:cNvPicPr>
                <a:picLocks noRot="1" noChangeAspect="1" noEditPoints="1" noChangeArrowheads="1" noChangeShapeType="1"/>
              </p:cNvPicPr>
              <p:nvPr/>
            </p:nvPicPr>
            <p:blipFill>
              <a:blip r:embed="rId183"/>
              <a:stretch>
                <a:fillRect/>
              </a:stretch>
            </p:blipFill>
            <p:spPr>
              <a:xfrm>
                <a:off x="7750357" y="2311562"/>
                <a:ext cx="144099" cy="25209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36957" name="Ink 93"/>
              <p14:cNvContentPartPr>
                <a14:cpLocks xmlns:a14="http://schemas.microsoft.com/office/drawing/2010/main" noRot="1" noChangeAspect="1" noEditPoints="1" noChangeArrowheads="1" noChangeShapeType="1"/>
              </p14:cNvContentPartPr>
              <p14:nvPr/>
            </p14:nvContentPartPr>
            <p14:xfrm>
              <a:off x="6276975" y="3598863"/>
              <a:ext cx="304800" cy="438150"/>
            </p14:xfrm>
          </p:contentPart>
        </mc:Choice>
        <mc:Fallback xmlns="">
          <p:pic>
            <p:nvPicPr>
              <p:cNvPr id="36957" name="Ink 93"/>
              <p:cNvPicPr>
                <a:picLocks noRot="1" noChangeAspect="1" noEditPoints="1" noChangeArrowheads="1" noChangeShapeType="1"/>
              </p:cNvPicPr>
              <p:nvPr/>
            </p:nvPicPr>
            <p:blipFill>
              <a:blip r:embed="rId185"/>
              <a:stretch>
                <a:fillRect/>
              </a:stretch>
            </p:blipFill>
            <p:spPr>
              <a:xfrm>
                <a:off x="6267608" y="3589502"/>
                <a:ext cx="323535" cy="456871"/>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6958" name="Ink 94"/>
              <p14:cNvContentPartPr>
                <a14:cpLocks xmlns:a14="http://schemas.microsoft.com/office/drawing/2010/main" noRot="1" noChangeAspect="1" noEditPoints="1" noChangeArrowheads="1" noChangeShapeType="1"/>
              </p14:cNvContentPartPr>
              <p14:nvPr/>
            </p14:nvContentPartPr>
            <p14:xfrm>
              <a:off x="6911975" y="3606800"/>
              <a:ext cx="53975" cy="430213"/>
            </p14:xfrm>
          </p:contentPart>
        </mc:Choice>
        <mc:Fallback xmlns="">
          <p:pic>
            <p:nvPicPr>
              <p:cNvPr id="36958" name="Ink 94"/>
              <p:cNvPicPr>
                <a:picLocks noRot="1" noChangeAspect="1" noEditPoints="1" noChangeArrowheads="1" noChangeShapeType="1"/>
              </p:cNvPicPr>
              <p:nvPr/>
            </p:nvPicPr>
            <p:blipFill>
              <a:blip r:embed="rId187"/>
              <a:stretch>
                <a:fillRect/>
              </a:stretch>
            </p:blipFill>
            <p:spPr>
              <a:xfrm>
                <a:off x="6904179" y="3597416"/>
                <a:ext cx="69568" cy="44898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6959" name="Ink 95"/>
              <p14:cNvContentPartPr>
                <a14:cpLocks xmlns:a14="http://schemas.microsoft.com/office/drawing/2010/main" noRot="1" noChangeAspect="1" noEditPoints="1" noChangeArrowheads="1" noChangeShapeType="1"/>
              </p14:cNvContentPartPr>
              <p14:nvPr/>
            </p14:nvContentPartPr>
            <p14:xfrm>
              <a:off x="7313613" y="3536950"/>
              <a:ext cx="1276350" cy="436563"/>
            </p14:xfrm>
          </p:contentPart>
        </mc:Choice>
        <mc:Fallback xmlns="">
          <p:pic>
            <p:nvPicPr>
              <p:cNvPr id="36959" name="Ink 95"/>
              <p:cNvPicPr>
                <a:picLocks noRot="1" noChangeAspect="1" noEditPoints="1" noChangeArrowheads="1" noChangeShapeType="1"/>
              </p:cNvPicPr>
              <p:nvPr/>
            </p:nvPicPr>
            <p:blipFill>
              <a:blip r:embed="rId189"/>
              <a:stretch>
                <a:fillRect/>
              </a:stretch>
            </p:blipFill>
            <p:spPr>
              <a:xfrm>
                <a:off x="7304265" y="3527616"/>
                <a:ext cx="1295046" cy="45523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6960" name="Ink 96"/>
              <p14:cNvContentPartPr>
                <a14:cpLocks xmlns:a14="http://schemas.microsoft.com/office/drawing/2010/main" noRot="1" noChangeAspect="1" noEditPoints="1" noChangeArrowheads="1" noChangeShapeType="1"/>
              </p14:cNvContentPartPr>
              <p14:nvPr/>
            </p14:nvContentPartPr>
            <p14:xfrm>
              <a:off x="6180138" y="4697413"/>
              <a:ext cx="2579687" cy="536575"/>
            </p14:xfrm>
          </p:contentPart>
        </mc:Choice>
        <mc:Fallback xmlns="">
          <p:pic>
            <p:nvPicPr>
              <p:cNvPr id="36960" name="Ink 96"/>
              <p:cNvPicPr>
                <a:picLocks noRot="1" noChangeAspect="1" noEditPoints="1" noChangeArrowheads="1" noChangeShapeType="1"/>
              </p:cNvPicPr>
              <p:nvPr/>
            </p:nvPicPr>
            <p:blipFill>
              <a:blip r:embed="rId191"/>
              <a:stretch>
                <a:fillRect/>
              </a:stretch>
            </p:blipFill>
            <p:spPr>
              <a:xfrm>
                <a:off x="6170785" y="4688447"/>
                <a:ext cx="2598393" cy="554507"/>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6961" name="Ink 97"/>
              <p14:cNvContentPartPr>
                <a14:cpLocks xmlns:a14="http://schemas.microsoft.com/office/drawing/2010/main" noRot="1" noChangeAspect="1" noEditPoints="1" noChangeArrowheads="1" noChangeShapeType="1"/>
              </p14:cNvContentPartPr>
              <p14:nvPr/>
            </p14:nvContentPartPr>
            <p14:xfrm>
              <a:off x="6357938" y="4795838"/>
              <a:ext cx="357187" cy="446087"/>
            </p14:xfrm>
          </p:contentPart>
        </mc:Choice>
        <mc:Fallback xmlns="">
          <p:pic>
            <p:nvPicPr>
              <p:cNvPr id="36961" name="Ink 97"/>
              <p:cNvPicPr>
                <a:picLocks noRot="1" noChangeAspect="1" noEditPoints="1" noChangeArrowheads="1" noChangeShapeType="1"/>
              </p:cNvPicPr>
              <p:nvPr/>
            </p:nvPicPr>
            <p:blipFill>
              <a:blip r:embed="rId193"/>
              <a:stretch>
                <a:fillRect/>
              </a:stretch>
            </p:blipFill>
            <p:spPr>
              <a:xfrm>
                <a:off x="6348651" y="4786492"/>
                <a:ext cx="375761" cy="464779"/>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6962" name="Ink 98"/>
              <p14:cNvContentPartPr>
                <a14:cpLocks xmlns:a14="http://schemas.microsoft.com/office/drawing/2010/main" noRot="1" noChangeAspect="1" noEditPoints="1" noChangeArrowheads="1" noChangeShapeType="1"/>
              </p14:cNvContentPartPr>
              <p14:nvPr/>
            </p14:nvContentPartPr>
            <p14:xfrm>
              <a:off x="7116763" y="4759325"/>
              <a:ext cx="1706562" cy="509588"/>
            </p14:xfrm>
          </p:contentPart>
        </mc:Choice>
        <mc:Fallback xmlns="">
          <p:pic>
            <p:nvPicPr>
              <p:cNvPr id="36962" name="Ink 98"/>
              <p:cNvPicPr>
                <a:picLocks noRot="1" noChangeAspect="1" noEditPoints="1" noChangeArrowheads="1" noChangeShapeType="1"/>
              </p:cNvPicPr>
              <p:nvPr/>
            </p:nvPicPr>
            <p:blipFill>
              <a:blip r:embed="rId195"/>
              <a:stretch>
                <a:fillRect/>
              </a:stretch>
            </p:blipFill>
            <p:spPr>
              <a:xfrm>
                <a:off x="7107400" y="4749995"/>
                <a:ext cx="1725288" cy="528249"/>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6963" name="Ink 99"/>
              <p14:cNvContentPartPr>
                <a14:cpLocks xmlns:a14="http://schemas.microsoft.com/office/drawing/2010/main" noRot="1" noChangeAspect="1" noEditPoints="1" noChangeArrowheads="1" noChangeShapeType="1"/>
              </p14:cNvContentPartPr>
              <p14:nvPr/>
            </p14:nvContentPartPr>
            <p14:xfrm>
              <a:off x="6303963" y="5572125"/>
              <a:ext cx="2447925" cy="687388"/>
            </p14:xfrm>
          </p:contentPart>
        </mc:Choice>
        <mc:Fallback xmlns="">
          <p:pic>
            <p:nvPicPr>
              <p:cNvPr id="36963" name="Ink 99"/>
              <p:cNvPicPr>
                <a:picLocks noRot="1" noChangeAspect="1" noEditPoints="1" noChangeArrowheads="1" noChangeShapeType="1"/>
              </p:cNvPicPr>
              <p:nvPr/>
            </p:nvPicPr>
            <p:blipFill>
              <a:blip r:embed="rId197"/>
              <a:stretch>
                <a:fillRect/>
              </a:stretch>
            </p:blipFill>
            <p:spPr>
              <a:xfrm>
                <a:off x="6294601" y="5562817"/>
                <a:ext cx="2466650" cy="706005"/>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6964" name="Ink 100"/>
              <p14:cNvContentPartPr>
                <a14:cpLocks xmlns:a14="http://schemas.microsoft.com/office/drawing/2010/main" noRot="1" noChangeAspect="1" noEditPoints="1" noChangeArrowheads="1" noChangeShapeType="1"/>
              </p14:cNvContentPartPr>
              <p14:nvPr/>
            </p14:nvContentPartPr>
            <p14:xfrm>
              <a:off x="6804025" y="5848350"/>
              <a:ext cx="36513" cy="366713"/>
            </p14:xfrm>
          </p:contentPart>
        </mc:Choice>
        <mc:Fallback xmlns="">
          <p:pic>
            <p:nvPicPr>
              <p:cNvPr id="36964" name="Ink 100"/>
              <p:cNvPicPr>
                <a:picLocks noRot="1" noChangeAspect="1" noEditPoints="1" noChangeArrowheads="1" noChangeShapeType="1"/>
              </p:cNvPicPr>
              <p:nvPr/>
            </p:nvPicPr>
            <p:blipFill>
              <a:blip r:embed="rId199"/>
              <a:stretch>
                <a:fillRect/>
              </a:stretch>
            </p:blipFill>
            <p:spPr>
              <a:xfrm>
                <a:off x="6795624" y="5838984"/>
                <a:ext cx="53315" cy="385445"/>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36965" name="Ink 101"/>
              <p14:cNvContentPartPr>
                <a14:cpLocks xmlns:a14="http://schemas.microsoft.com/office/drawing/2010/main" noRot="1" noChangeAspect="1" noEditPoints="1" noChangeArrowheads="1" noChangeShapeType="1"/>
              </p14:cNvContentPartPr>
              <p14:nvPr/>
            </p14:nvContentPartPr>
            <p14:xfrm>
              <a:off x="7250113" y="5795963"/>
              <a:ext cx="63500" cy="384175"/>
            </p14:xfrm>
          </p:contentPart>
        </mc:Choice>
        <mc:Fallback xmlns="">
          <p:pic>
            <p:nvPicPr>
              <p:cNvPr id="36965" name="Ink 101"/>
              <p:cNvPicPr>
                <a:picLocks noRot="1" noChangeAspect="1" noEditPoints="1" noChangeArrowheads="1" noChangeShapeType="1"/>
              </p:cNvPicPr>
              <p:nvPr/>
            </p:nvPicPr>
            <p:blipFill>
              <a:blip r:embed="rId201"/>
              <a:stretch>
                <a:fillRect/>
              </a:stretch>
            </p:blipFill>
            <p:spPr>
              <a:xfrm>
                <a:off x="7240679" y="5786610"/>
                <a:ext cx="82369" cy="40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6966" name="Ink 102"/>
              <p14:cNvContentPartPr>
                <a14:cpLocks xmlns:a14="http://schemas.microsoft.com/office/drawing/2010/main" noRot="1" noChangeAspect="1" noEditPoints="1" noChangeArrowheads="1" noChangeShapeType="1"/>
              </p14:cNvContentPartPr>
              <p14:nvPr/>
            </p14:nvContentPartPr>
            <p14:xfrm>
              <a:off x="7616825" y="5741988"/>
              <a:ext cx="36513" cy="428625"/>
            </p14:xfrm>
          </p:contentPart>
        </mc:Choice>
        <mc:Fallback xmlns="">
          <p:pic>
            <p:nvPicPr>
              <p:cNvPr id="36966" name="Ink 102"/>
              <p:cNvPicPr>
                <a:picLocks noRot="1" noChangeAspect="1" noEditPoints="1" noChangeArrowheads="1" noChangeShapeType="1"/>
              </p:cNvPicPr>
              <p:nvPr/>
            </p:nvPicPr>
            <p:blipFill>
              <a:blip r:embed="rId203"/>
              <a:stretch>
                <a:fillRect/>
              </a:stretch>
            </p:blipFill>
            <p:spPr>
              <a:xfrm>
                <a:off x="7607697" y="5732639"/>
                <a:ext cx="54770" cy="447323"/>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6967" name="Ink 103"/>
              <p14:cNvContentPartPr>
                <a14:cpLocks xmlns:a14="http://schemas.microsoft.com/office/drawing/2010/main" noRot="1" noChangeAspect="1" noEditPoints="1" noChangeArrowheads="1" noChangeShapeType="1"/>
              </p14:cNvContentPartPr>
              <p14:nvPr/>
            </p14:nvContentPartPr>
            <p14:xfrm>
              <a:off x="8018463" y="5705475"/>
              <a:ext cx="26987" cy="393700"/>
            </p14:xfrm>
          </p:contentPart>
        </mc:Choice>
        <mc:Fallback xmlns="">
          <p:pic>
            <p:nvPicPr>
              <p:cNvPr id="36967" name="Ink 103"/>
              <p:cNvPicPr>
                <a:picLocks noRot="1" noChangeAspect="1" noEditPoints="1" noChangeArrowheads="1" noChangeShapeType="1"/>
              </p:cNvPicPr>
              <p:nvPr/>
            </p:nvPicPr>
            <p:blipFill>
              <a:blip r:embed="rId205"/>
              <a:stretch>
                <a:fillRect/>
              </a:stretch>
            </p:blipFill>
            <p:spPr>
              <a:xfrm>
                <a:off x="8009108" y="5696110"/>
                <a:ext cx="45698" cy="41243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6968" name="Ink 104"/>
              <p14:cNvContentPartPr>
                <a14:cpLocks xmlns:a14="http://schemas.microsoft.com/office/drawing/2010/main" noRot="1" noChangeAspect="1" noEditPoints="1" noChangeArrowheads="1" noChangeShapeType="1"/>
              </p14:cNvContentPartPr>
              <p14:nvPr/>
            </p14:nvContentPartPr>
            <p14:xfrm>
              <a:off x="8358188" y="5607050"/>
              <a:ext cx="63500" cy="509588"/>
            </p14:xfrm>
          </p:contentPart>
        </mc:Choice>
        <mc:Fallback xmlns="">
          <p:pic>
            <p:nvPicPr>
              <p:cNvPr id="36968" name="Ink 104"/>
              <p:cNvPicPr>
                <a:picLocks noRot="1" noChangeAspect="1" noEditPoints="1" noChangeArrowheads="1" noChangeShapeType="1"/>
              </p:cNvPicPr>
              <p:nvPr/>
            </p:nvPicPr>
            <p:blipFill>
              <a:blip r:embed="rId207"/>
              <a:stretch>
                <a:fillRect/>
              </a:stretch>
            </p:blipFill>
            <p:spPr>
              <a:xfrm>
                <a:off x="8348965" y="5597687"/>
                <a:ext cx="81947" cy="528315"/>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6969" name="Ink 105"/>
              <p14:cNvContentPartPr>
                <a14:cpLocks xmlns:a14="http://schemas.microsoft.com/office/drawing/2010/main" noRot="1" noChangeAspect="1" noEditPoints="1" noChangeArrowheads="1" noChangeShapeType="1"/>
              </p14:cNvContentPartPr>
              <p14:nvPr/>
            </p14:nvContentPartPr>
            <p14:xfrm>
              <a:off x="6983413" y="5884863"/>
              <a:ext cx="1196975" cy="44450"/>
            </p14:xfrm>
          </p:contentPart>
        </mc:Choice>
        <mc:Fallback xmlns="">
          <p:pic>
            <p:nvPicPr>
              <p:cNvPr id="36969" name="Ink 105"/>
              <p:cNvPicPr>
                <a:picLocks noRot="1" noChangeAspect="1" noEditPoints="1" noChangeArrowheads="1" noChangeShapeType="1"/>
              </p:cNvPicPr>
              <p:nvPr/>
            </p:nvPicPr>
            <p:blipFill>
              <a:blip r:embed="rId209"/>
              <a:stretch>
                <a:fillRect/>
              </a:stretch>
            </p:blipFill>
            <p:spPr>
              <a:xfrm>
                <a:off x="6974053" y="5875617"/>
                <a:ext cx="1215695" cy="62941"/>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6970" name="Ink 106"/>
              <p14:cNvContentPartPr>
                <a14:cpLocks xmlns:a14="http://schemas.microsoft.com/office/drawing/2010/main" noRot="1" noChangeAspect="1" noEditPoints="1" noChangeArrowheads="1" noChangeShapeType="1"/>
              </p14:cNvContentPartPr>
              <p14:nvPr/>
            </p14:nvContentPartPr>
            <p14:xfrm>
              <a:off x="6510338" y="5946775"/>
              <a:ext cx="196850" cy="179388"/>
            </p14:xfrm>
          </p:contentPart>
        </mc:Choice>
        <mc:Fallback xmlns="">
          <p:pic>
            <p:nvPicPr>
              <p:cNvPr id="36970" name="Ink 106"/>
              <p:cNvPicPr>
                <a:picLocks noRot="1" noChangeAspect="1" noEditPoints="1" noChangeArrowheads="1" noChangeShapeType="1"/>
              </p:cNvPicPr>
              <p:nvPr/>
            </p:nvPicPr>
            <p:blipFill>
              <a:blip r:embed="rId211"/>
              <a:stretch>
                <a:fillRect/>
              </a:stretch>
            </p:blipFill>
            <p:spPr>
              <a:xfrm>
                <a:off x="6501032" y="5937806"/>
                <a:ext cx="215461" cy="19732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6971" name="Ink 107"/>
              <p14:cNvContentPartPr>
                <a14:cpLocks xmlns:a14="http://schemas.microsoft.com/office/drawing/2010/main" noRot="1" noChangeAspect="1" noEditPoints="1" noChangeArrowheads="1" noChangeShapeType="1"/>
              </p14:cNvContentPartPr>
              <p14:nvPr/>
            </p14:nvContentPartPr>
            <p14:xfrm>
              <a:off x="6946900" y="5884863"/>
              <a:ext cx="134938" cy="187325"/>
            </p14:xfrm>
          </p:contentPart>
        </mc:Choice>
        <mc:Fallback xmlns="">
          <p:pic>
            <p:nvPicPr>
              <p:cNvPr id="36971" name="Ink 107"/>
              <p:cNvPicPr>
                <a:picLocks noRot="1" noChangeAspect="1" noEditPoints="1" noChangeArrowheads="1" noChangeShapeType="1"/>
              </p:cNvPicPr>
              <p:nvPr/>
            </p:nvPicPr>
            <p:blipFill>
              <a:blip r:embed="rId213"/>
              <a:stretch>
                <a:fillRect/>
              </a:stretch>
            </p:blipFill>
            <p:spPr>
              <a:xfrm>
                <a:off x="6937544" y="5875533"/>
                <a:ext cx="153649"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36972" name="Ink 108"/>
              <p14:cNvContentPartPr>
                <a14:cpLocks xmlns:a14="http://schemas.microsoft.com/office/drawing/2010/main" noRot="1" noChangeAspect="1" noEditPoints="1" noChangeArrowheads="1" noChangeShapeType="1"/>
              </p14:cNvContentPartPr>
              <p14:nvPr/>
            </p14:nvContentPartPr>
            <p14:xfrm>
              <a:off x="7367588" y="5857875"/>
              <a:ext cx="115887" cy="233363"/>
            </p14:xfrm>
          </p:contentPart>
        </mc:Choice>
        <mc:Fallback xmlns="">
          <p:pic>
            <p:nvPicPr>
              <p:cNvPr id="36972" name="Ink 108"/>
              <p:cNvPicPr>
                <a:picLocks noRot="1" noChangeAspect="1" noEditPoints="1" noChangeArrowheads="1" noChangeShapeType="1"/>
              </p:cNvPicPr>
              <p:nvPr/>
            </p:nvPicPr>
            <p:blipFill>
              <a:blip r:embed="rId215"/>
              <a:stretch>
                <a:fillRect/>
              </a:stretch>
            </p:blipFill>
            <p:spPr>
              <a:xfrm>
                <a:off x="7358260" y="5848483"/>
                <a:ext cx="134544" cy="25214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6973" name="Ink 109"/>
              <p14:cNvContentPartPr>
                <a14:cpLocks xmlns:a14="http://schemas.microsoft.com/office/drawing/2010/main" noRot="1" noChangeAspect="1" noEditPoints="1" noChangeArrowheads="1" noChangeShapeType="1"/>
              </p14:cNvContentPartPr>
              <p14:nvPr/>
            </p14:nvContentPartPr>
            <p14:xfrm>
              <a:off x="7796213" y="5697538"/>
              <a:ext cx="928687" cy="366712"/>
            </p14:xfrm>
          </p:contentPart>
        </mc:Choice>
        <mc:Fallback xmlns="">
          <p:pic>
            <p:nvPicPr>
              <p:cNvPr id="36973" name="Ink 109"/>
              <p:cNvPicPr>
                <a:picLocks noRot="1" noChangeAspect="1" noEditPoints="1" noChangeArrowheads="1" noChangeShapeType="1"/>
              </p:cNvPicPr>
              <p:nvPr/>
            </p:nvPicPr>
            <p:blipFill>
              <a:blip r:embed="rId217"/>
              <a:stretch>
                <a:fillRect/>
              </a:stretch>
            </p:blipFill>
            <p:spPr>
              <a:xfrm>
                <a:off x="7786814" y="5688172"/>
                <a:ext cx="947485" cy="385444"/>
              </a:xfrm>
              <a:prstGeom prst="rect">
                <a:avLst/>
              </a:prstGeom>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srcRect l="35139" t="26042" r="30893" b="27083"/>
          <a:stretch>
            <a:fillRect/>
          </a:stretch>
        </p:blipFill>
        <p:spPr bwMode="auto">
          <a:xfrm>
            <a:off x="0" y="-18"/>
            <a:ext cx="9235440" cy="716543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l="38653" t="36252" r="34407" b="53331"/>
          <a:stretch>
            <a:fillRect/>
          </a:stretch>
        </p:blipFill>
        <p:spPr bwMode="auto">
          <a:xfrm>
            <a:off x="0" y="0"/>
            <a:ext cx="9144000" cy="2209800"/>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l="35358" t="55972" r="30674" b="22917"/>
          <a:stretch>
            <a:fillRect/>
          </a:stretch>
        </p:blipFill>
        <p:spPr bwMode="auto">
          <a:xfrm>
            <a:off x="152400" y="3124200"/>
            <a:ext cx="8991600" cy="3733800"/>
          </a:xfrm>
          <a:prstGeom prst="rect">
            <a:avLst/>
          </a:prstGeom>
          <a:noFill/>
          <a:ln w="9525">
            <a:noFill/>
            <a:miter lim="800000"/>
            <a:headEnd/>
            <a:tailEnd/>
          </a:ln>
          <a:effectLst/>
        </p:spPr>
      </p:pic>
      <p:pic>
        <p:nvPicPr>
          <p:cNvPr id="6" name="Picture 2"/>
          <p:cNvPicPr>
            <a:picLocks noChangeAspect="1" noChangeArrowheads="1"/>
          </p:cNvPicPr>
          <p:nvPr/>
        </p:nvPicPr>
        <p:blipFill>
          <a:blip r:embed="rId4"/>
          <a:srcRect l="35139" t="64924" r="30893" b="30091"/>
          <a:stretch>
            <a:fillRect/>
          </a:stretch>
        </p:blipFill>
        <p:spPr bwMode="auto">
          <a:xfrm>
            <a:off x="0" y="2133600"/>
            <a:ext cx="9144000" cy="9906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5">
            <p14:nvContentPartPr>
              <p14:cNvPr id="48129" name="Ink 1"/>
              <p14:cNvContentPartPr>
                <a14:cpLocks xmlns:a14="http://schemas.microsoft.com/office/drawing/2010/main" noRot="1" noChangeAspect="1" noEditPoints="1" noChangeArrowheads="1" noChangeShapeType="1"/>
              </p14:cNvContentPartPr>
              <p14:nvPr/>
            </p14:nvContentPartPr>
            <p14:xfrm>
              <a:off x="6134100" y="4330700"/>
              <a:ext cx="2598738" cy="53975"/>
            </p14:xfrm>
          </p:contentPart>
        </mc:Choice>
        <mc:Fallback xmlns="">
          <p:pic>
            <p:nvPicPr>
              <p:cNvPr id="48129" name="Ink 1"/>
              <p:cNvPicPr>
                <a:picLocks noRot="1" noChangeAspect="1" noEditPoints="1" noChangeArrowheads="1" noChangeShapeType="1"/>
              </p:cNvPicPr>
              <p:nvPr/>
            </p:nvPicPr>
            <p:blipFill>
              <a:blip r:embed="rId6"/>
              <a:stretch>
                <a:fillRect/>
              </a:stretch>
            </p:blipFill>
            <p:spPr>
              <a:xfrm>
                <a:off x="6118261" y="4268203"/>
                <a:ext cx="2630417" cy="17897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8130" name="Ink 2"/>
              <p14:cNvContentPartPr>
                <a14:cpLocks xmlns:a14="http://schemas.microsoft.com/office/drawing/2010/main" noRot="1" noChangeAspect="1" noEditPoints="1" noChangeArrowheads="1" noChangeShapeType="1"/>
              </p14:cNvContentPartPr>
              <p14:nvPr/>
            </p14:nvContentPartPr>
            <p14:xfrm>
              <a:off x="384175" y="4795838"/>
              <a:ext cx="8420100" cy="71437"/>
            </p14:xfrm>
          </p:contentPart>
        </mc:Choice>
        <mc:Fallback xmlns="">
          <p:pic>
            <p:nvPicPr>
              <p:cNvPr id="48130" name="Ink 2"/>
              <p:cNvPicPr>
                <a:picLocks noRot="1" noChangeAspect="1" noEditPoints="1" noChangeArrowheads="1" noChangeShapeType="1"/>
              </p:cNvPicPr>
              <p:nvPr/>
            </p:nvPicPr>
            <p:blipFill>
              <a:blip r:embed="rId8"/>
              <a:stretch>
                <a:fillRect/>
              </a:stretch>
            </p:blipFill>
            <p:spPr>
              <a:xfrm>
                <a:off x="368336" y="4754615"/>
                <a:ext cx="8452139" cy="15388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8131" name="Ink 3"/>
              <p14:cNvContentPartPr>
                <a14:cpLocks xmlns:a14="http://schemas.microsoft.com/office/drawing/2010/main" noRot="1" noChangeAspect="1" noEditPoints="1" noChangeArrowheads="1" noChangeShapeType="1"/>
              </p14:cNvContentPartPr>
              <p14:nvPr/>
            </p14:nvContentPartPr>
            <p14:xfrm>
              <a:off x="401638" y="5133975"/>
              <a:ext cx="2903537" cy="80963"/>
            </p14:xfrm>
          </p:contentPart>
        </mc:Choice>
        <mc:Fallback xmlns="">
          <p:pic>
            <p:nvPicPr>
              <p:cNvPr id="48131" name="Ink 3"/>
              <p:cNvPicPr>
                <a:picLocks noRot="1" noChangeAspect="1" noEditPoints="1" noChangeArrowheads="1" noChangeShapeType="1"/>
              </p:cNvPicPr>
              <p:nvPr/>
            </p:nvPicPr>
            <p:blipFill>
              <a:blip r:embed="rId10"/>
              <a:stretch>
                <a:fillRect/>
              </a:stretch>
            </p:blipFill>
            <p:spPr>
              <a:xfrm>
                <a:off x="385793" y="5077108"/>
                <a:ext cx="2935226" cy="194375"/>
              </a:xfrm>
              <a:prstGeom prst="rect">
                <a:avLst/>
              </a:prstGeom>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a:t>
            </a:r>
          </a:p>
        </p:txBody>
      </p:sp>
      <p:sp>
        <p:nvSpPr>
          <p:cNvPr id="3" name="Content Placeholder 2"/>
          <p:cNvSpPr>
            <a:spLocks noGrp="1"/>
          </p:cNvSpPr>
          <p:nvPr>
            <p:ph idx="1"/>
          </p:nvPr>
        </p:nvSpPr>
        <p:spPr/>
        <p:txBody>
          <a:bodyPr/>
          <a:lstStyle/>
          <a:p>
            <a:r>
              <a:rPr lang="en-US" dirty="0"/>
              <a:t>Scheduling is a process of </a:t>
            </a:r>
            <a:r>
              <a:rPr lang="en-US" dirty="0">
                <a:solidFill>
                  <a:srgbClr val="FF0000"/>
                </a:solidFill>
              </a:rPr>
              <a:t>setting up operation processing times </a:t>
            </a:r>
            <a:r>
              <a:rPr lang="en-US" dirty="0"/>
              <a:t>so that jobs will be completed on time. </a:t>
            </a:r>
          </a:p>
          <a:p>
            <a:endParaRPr lang="en-US" dirty="0"/>
          </a:p>
          <a:p>
            <a:r>
              <a:rPr lang="en-US" dirty="0"/>
              <a:t>Scheduling of operations helps in providing the </a:t>
            </a:r>
            <a:r>
              <a:rPr lang="en-US" dirty="0">
                <a:solidFill>
                  <a:srgbClr val="FF0000"/>
                </a:solidFill>
              </a:rPr>
              <a:t>best service to customers by making efficient use of the firm’s resources.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7170" name="Picture 2"/>
          <p:cNvPicPr>
            <a:picLocks noChangeAspect="1" noChangeArrowheads="1"/>
          </p:cNvPicPr>
          <p:nvPr/>
        </p:nvPicPr>
        <p:blipFill>
          <a:blip r:embed="rId2"/>
          <a:srcRect l="35725" t="20833" r="31479" b="35417"/>
          <a:stretch>
            <a:fillRect/>
          </a:stretch>
        </p:blipFill>
        <p:spPr bwMode="auto">
          <a:xfrm>
            <a:off x="0" y="2209800"/>
            <a:ext cx="9231086" cy="4648200"/>
          </a:xfrm>
          <a:prstGeom prst="rect">
            <a:avLst/>
          </a:prstGeom>
          <a:noFill/>
          <a:ln w="9525">
            <a:noFill/>
            <a:miter lim="800000"/>
            <a:headEnd/>
            <a:tailEnd/>
          </a:ln>
          <a:effectLst/>
        </p:spPr>
      </p:pic>
      <p:pic>
        <p:nvPicPr>
          <p:cNvPr id="47105" name="Picture 1"/>
          <p:cNvPicPr>
            <a:picLocks noChangeAspect="1" noChangeArrowheads="1"/>
          </p:cNvPicPr>
          <p:nvPr/>
        </p:nvPicPr>
        <p:blipFill>
          <a:blip r:embed="rId3"/>
          <a:srcRect l="33382" t="20833" r="18594" b="52083"/>
          <a:stretch>
            <a:fillRect/>
          </a:stretch>
        </p:blipFill>
        <p:spPr bwMode="auto">
          <a:xfrm>
            <a:off x="0" y="0"/>
            <a:ext cx="9296400" cy="20574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47106" name="Ink 2"/>
              <p14:cNvContentPartPr>
                <a14:cpLocks xmlns:a14="http://schemas.microsoft.com/office/drawing/2010/main" noRot="1" noChangeAspect="1" noEditPoints="1" noChangeArrowheads="1" noChangeShapeType="1"/>
              </p14:cNvContentPartPr>
              <p14:nvPr/>
            </p14:nvContentPartPr>
            <p14:xfrm>
              <a:off x="8375650" y="4973638"/>
              <a:ext cx="98425" cy="179387"/>
            </p14:xfrm>
          </p:contentPart>
        </mc:Choice>
        <mc:Fallback xmlns="">
          <p:pic>
            <p:nvPicPr>
              <p:cNvPr id="47106" name="Ink 2"/>
              <p:cNvPicPr>
                <a:picLocks noRot="1" noChangeAspect="1" noEditPoints="1" noChangeArrowheads="1" noChangeShapeType="1"/>
              </p:cNvPicPr>
              <p:nvPr/>
            </p:nvPicPr>
            <p:blipFill>
              <a:blip r:embed="rId5"/>
              <a:stretch>
                <a:fillRect/>
              </a:stretch>
            </p:blipFill>
            <p:spPr>
              <a:xfrm>
                <a:off x="8366310" y="4964254"/>
                <a:ext cx="117104" cy="19815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7107" name="Ink 3"/>
              <p14:cNvContentPartPr>
                <a14:cpLocks xmlns:a14="http://schemas.microsoft.com/office/drawing/2010/main" noRot="1" noChangeAspect="1" noEditPoints="1" noChangeArrowheads="1" noChangeShapeType="1"/>
              </p14:cNvContentPartPr>
              <p14:nvPr/>
            </p14:nvContentPartPr>
            <p14:xfrm>
              <a:off x="8072438" y="4795838"/>
              <a:ext cx="544512" cy="527050"/>
            </p14:xfrm>
          </p:contentPart>
        </mc:Choice>
        <mc:Fallback xmlns="">
          <p:pic>
            <p:nvPicPr>
              <p:cNvPr id="47107" name="Ink 3"/>
              <p:cNvPicPr>
                <a:picLocks noRot="1" noChangeAspect="1" noEditPoints="1" noChangeArrowheads="1" noChangeShapeType="1"/>
              </p:cNvPicPr>
              <p:nvPr/>
            </p:nvPicPr>
            <p:blipFill>
              <a:blip r:embed="rId7"/>
              <a:stretch>
                <a:fillRect/>
              </a:stretch>
            </p:blipFill>
            <p:spPr>
              <a:xfrm>
                <a:off x="8063112" y="4786769"/>
                <a:ext cx="563165" cy="54518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7108" name="Ink 4"/>
              <p14:cNvContentPartPr>
                <a14:cpLocks xmlns:a14="http://schemas.microsoft.com/office/drawing/2010/main" noRot="1" noChangeAspect="1" noEditPoints="1" noChangeArrowheads="1" noChangeShapeType="1"/>
              </p14:cNvContentPartPr>
              <p14:nvPr/>
            </p14:nvContentPartPr>
            <p14:xfrm>
              <a:off x="4125913" y="5099050"/>
              <a:ext cx="517525" cy="312738"/>
            </p14:xfrm>
          </p:contentPart>
        </mc:Choice>
        <mc:Fallback xmlns="">
          <p:pic>
            <p:nvPicPr>
              <p:cNvPr id="47108" name="Ink 4"/>
              <p:cNvPicPr>
                <a:picLocks noRot="1" noChangeAspect="1" noEditPoints="1" noChangeArrowheads="1" noChangeShapeType="1"/>
              </p:cNvPicPr>
              <p:nvPr/>
            </p:nvPicPr>
            <p:blipFill>
              <a:blip r:embed="rId9"/>
              <a:stretch>
                <a:fillRect/>
              </a:stretch>
            </p:blipFill>
            <p:spPr>
              <a:xfrm>
                <a:off x="4116595" y="5089945"/>
                <a:ext cx="536162" cy="33094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7109" name="Ink 5"/>
              <p14:cNvContentPartPr>
                <a14:cpLocks xmlns:a14="http://schemas.microsoft.com/office/drawing/2010/main" noRot="1" noChangeAspect="1" noEditPoints="1" noChangeArrowheads="1" noChangeShapeType="1"/>
              </p14:cNvContentPartPr>
              <p14:nvPr/>
            </p14:nvContentPartPr>
            <p14:xfrm>
              <a:off x="8242300" y="3687763"/>
              <a:ext cx="196850" cy="36512"/>
            </p14:xfrm>
          </p:contentPart>
        </mc:Choice>
        <mc:Fallback xmlns="">
          <p:pic>
            <p:nvPicPr>
              <p:cNvPr id="47109" name="Ink 5"/>
              <p:cNvPicPr>
                <a:picLocks noRot="1" noChangeAspect="1" noEditPoints="1" noChangeArrowheads="1" noChangeShapeType="1"/>
              </p:cNvPicPr>
              <p:nvPr/>
            </p:nvPicPr>
            <p:blipFill>
              <a:blip r:embed="rId11"/>
              <a:stretch>
                <a:fillRect/>
              </a:stretch>
            </p:blipFill>
            <p:spPr>
              <a:xfrm>
                <a:off x="8226408" y="3624138"/>
                <a:ext cx="228996" cy="16376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7110" name="Ink 6"/>
              <p14:cNvContentPartPr>
                <a14:cpLocks xmlns:a14="http://schemas.microsoft.com/office/drawing/2010/main" noRot="1" noChangeAspect="1" noEditPoints="1" noChangeArrowheads="1" noChangeShapeType="1"/>
              </p14:cNvContentPartPr>
              <p14:nvPr/>
            </p14:nvContentPartPr>
            <p14:xfrm>
              <a:off x="8277225" y="3660775"/>
              <a:ext cx="295275" cy="63500"/>
            </p14:xfrm>
          </p:contentPart>
        </mc:Choice>
        <mc:Fallback xmlns="">
          <p:pic>
            <p:nvPicPr>
              <p:cNvPr id="47110" name="Ink 6"/>
              <p:cNvPicPr>
                <a:picLocks noRot="1" noChangeAspect="1" noEditPoints="1" noChangeArrowheads="1" noChangeShapeType="1"/>
              </p:cNvPicPr>
              <p:nvPr/>
            </p:nvPicPr>
            <p:blipFill>
              <a:blip r:embed="rId13"/>
              <a:stretch>
                <a:fillRect/>
              </a:stretch>
            </p:blipFill>
            <p:spPr>
              <a:xfrm>
                <a:off x="8261342" y="3599368"/>
                <a:ext cx="327401" cy="18631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7111" name="Ink 7"/>
              <p14:cNvContentPartPr>
                <a14:cpLocks xmlns:a14="http://schemas.microsoft.com/office/drawing/2010/main" noRot="1" noChangeAspect="1" noEditPoints="1" noChangeArrowheads="1" noChangeShapeType="1"/>
              </p14:cNvContentPartPr>
              <p14:nvPr/>
            </p14:nvContentPartPr>
            <p14:xfrm>
              <a:off x="4205288" y="3990975"/>
              <a:ext cx="260350" cy="1588"/>
            </p14:xfrm>
          </p:contentPart>
        </mc:Choice>
        <mc:Fallback xmlns="">
          <p:pic>
            <p:nvPicPr>
              <p:cNvPr id="47111" name="Ink 7"/>
              <p:cNvPicPr>
                <a:picLocks noRot="1" noChangeAspect="1" noEditPoints="1" noChangeArrowheads="1" noChangeShapeType="1"/>
              </p:cNvPicPr>
              <p:nvPr/>
            </p:nvPicPr>
            <p:blipFill>
              <a:blip r:embed="rId15"/>
              <a:stretch>
                <a:fillRect/>
              </a:stretch>
            </p:blipFill>
            <p:spPr>
              <a:xfrm>
                <a:off x="0" y="0"/>
                <a:ext cx="259200" cy="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7112" name="Ink 8"/>
              <p14:cNvContentPartPr>
                <a14:cpLocks xmlns:a14="http://schemas.microsoft.com/office/drawing/2010/main" noRot="1" noChangeAspect="1" noEditPoints="1" noChangeArrowheads="1" noChangeShapeType="1"/>
              </p14:cNvContentPartPr>
              <p14:nvPr/>
            </p14:nvContentPartPr>
            <p14:xfrm>
              <a:off x="4232275" y="4259263"/>
              <a:ext cx="215900" cy="71437"/>
            </p14:xfrm>
          </p:contentPart>
        </mc:Choice>
        <mc:Fallback xmlns="">
          <p:pic>
            <p:nvPicPr>
              <p:cNvPr id="47112" name="Ink 8"/>
              <p:cNvPicPr>
                <a:picLocks noRot="1" noChangeAspect="1" noEditPoints="1" noChangeArrowheads="1" noChangeShapeType="1"/>
              </p:cNvPicPr>
              <p:nvPr/>
            </p:nvPicPr>
            <p:blipFill>
              <a:blip r:embed="rId17"/>
              <a:stretch>
                <a:fillRect/>
              </a:stretch>
            </p:blipFill>
            <p:spPr>
              <a:xfrm>
                <a:off x="4216363" y="4195078"/>
                <a:ext cx="247724" cy="19980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7113" name="Ink 9"/>
              <p14:cNvContentPartPr>
                <a14:cpLocks xmlns:a14="http://schemas.microsoft.com/office/drawing/2010/main" noRot="1" noChangeAspect="1" noEditPoints="1" noChangeArrowheads="1" noChangeShapeType="1"/>
              </p14:cNvContentPartPr>
              <p14:nvPr/>
            </p14:nvContentPartPr>
            <p14:xfrm>
              <a:off x="8251825" y="3973513"/>
              <a:ext cx="214313" cy="9525"/>
            </p14:xfrm>
          </p:contentPart>
        </mc:Choice>
        <mc:Fallback xmlns="">
          <p:pic>
            <p:nvPicPr>
              <p:cNvPr id="47113" name="Ink 9"/>
              <p:cNvPicPr>
                <a:picLocks noRot="1" noChangeAspect="1" noEditPoints="1" noChangeArrowheads="1" noChangeShapeType="1"/>
              </p:cNvPicPr>
              <p:nvPr/>
            </p:nvPicPr>
            <p:blipFill>
              <a:blip r:embed="rId19"/>
              <a:stretch>
                <a:fillRect/>
              </a:stretch>
            </p:blipFill>
            <p:spPr>
              <a:xfrm>
                <a:off x="8235616" y="3930528"/>
                <a:ext cx="246370" cy="9549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7114" name="Ink 10"/>
              <p14:cNvContentPartPr>
                <a14:cpLocks xmlns:a14="http://schemas.microsoft.com/office/drawing/2010/main" noRot="1" noChangeAspect="1" noEditPoints="1" noChangeArrowheads="1" noChangeShapeType="1"/>
              </p14:cNvContentPartPr>
              <p14:nvPr/>
            </p14:nvContentPartPr>
            <p14:xfrm>
              <a:off x="8215313" y="4330700"/>
              <a:ext cx="322262" cy="1588"/>
            </p14:xfrm>
          </p:contentPart>
        </mc:Choice>
        <mc:Fallback xmlns="">
          <p:pic>
            <p:nvPicPr>
              <p:cNvPr id="47114" name="Ink 10"/>
              <p:cNvPicPr>
                <a:picLocks noRot="1" noChangeAspect="1" noEditPoints="1" noChangeArrowheads="1" noChangeShapeType="1"/>
              </p:cNvPicPr>
              <p:nvPr/>
            </p:nvPicPr>
            <p:blipFill>
              <a:blip r:embed="rId21"/>
              <a:stretch>
                <a:fillRect/>
              </a:stretch>
            </p:blipFill>
            <p:spPr>
              <a:xfrm>
                <a:off x="0" y="0"/>
                <a:ext cx="321840" cy="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115" name="Ink 11"/>
              <p14:cNvContentPartPr>
                <a14:cpLocks xmlns:a14="http://schemas.microsoft.com/office/drawing/2010/main" noRot="1" noChangeAspect="1" noEditPoints="1" noChangeArrowheads="1" noChangeShapeType="1"/>
              </p14:cNvContentPartPr>
              <p14:nvPr/>
            </p14:nvContentPartPr>
            <p14:xfrm>
              <a:off x="4205288" y="4589463"/>
              <a:ext cx="268287" cy="1587"/>
            </p14:xfrm>
          </p:contentPart>
        </mc:Choice>
        <mc:Fallback xmlns="">
          <p:pic>
            <p:nvPicPr>
              <p:cNvPr id="47115" name="Ink 11"/>
              <p:cNvPicPr>
                <a:picLocks noRot="1" noChangeAspect="1" noEditPoints="1" noChangeArrowheads="1" noChangeShapeType="1"/>
              </p:cNvPicPr>
              <p:nvPr/>
            </p:nvPicPr>
            <p:blipFill>
              <a:blip r:embed="rId23"/>
              <a:stretch>
                <a:fillRect/>
              </a:stretch>
            </p:blipFill>
            <p:spPr>
              <a:xfrm>
                <a:off x="0" y="0"/>
                <a:ext cx="268200" cy="0"/>
              </a:xfrm>
              <a:prstGeom prst="rect">
                <a:avLst/>
              </a:prstGeom>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Johnson’s rule for three-stage production </a:t>
            </a:r>
          </a:p>
        </p:txBody>
      </p:sp>
      <p:sp>
        <p:nvSpPr>
          <p:cNvPr id="3" name="Content Placeholder 2"/>
          <p:cNvSpPr>
            <a:spLocks noGrp="1"/>
          </p:cNvSpPr>
          <p:nvPr>
            <p:ph idx="1"/>
          </p:nvPr>
        </p:nvSpPr>
        <p:spPr/>
        <p:txBody>
          <a:bodyPr>
            <a:noAutofit/>
          </a:bodyPr>
          <a:lstStyle/>
          <a:p>
            <a:r>
              <a:rPr lang="en-US" sz="2000" dirty="0"/>
              <a:t>In an </a:t>
            </a:r>
            <a:r>
              <a:rPr lang="en-US" sz="2000" dirty="0">
                <a:solidFill>
                  <a:srgbClr val="FF0000"/>
                </a:solidFill>
              </a:rPr>
              <a:t>n-job and three-machine </a:t>
            </a:r>
            <a:r>
              <a:rPr lang="en-US" sz="2000" dirty="0"/>
              <a:t>sequencing problem, three machines A, B, and C, are involved, and each job is processed </a:t>
            </a:r>
            <a:r>
              <a:rPr lang="en-US" sz="2000" dirty="0">
                <a:solidFill>
                  <a:srgbClr val="7030A0"/>
                </a:solidFill>
              </a:rPr>
              <a:t>in the order ABC</a:t>
            </a:r>
            <a:r>
              <a:rPr lang="en-US" sz="2000" dirty="0"/>
              <a:t>. Suppose the expected processing time for n-jobs on the three machines A, B, and C are A1, A2,---An; B1, B2,--- </a:t>
            </a:r>
            <a:r>
              <a:rPr lang="en-US" sz="2000" dirty="0" err="1"/>
              <a:t>Bn</a:t>
            </a:r>
            <a:r>
              <a:rPr lang="en-US" sz="2000" dirty="0"/>
              <a:t>; C1, C2,--- </a:t>
            </a:r>
            <a:r>
              <a:rPr lang="en-US" sz="2000" dirty="0" err="1"/>
              <a:t>Cn</a:t>
            </a:r>
            <a:r>
              <a:rPr lang="en-US" sz="2000" dirty="0"/>
              <a:t>. We should determine the sequence in which these n-jobs should be processed on the three machines to </a:t>
            </a:r>
            <a:r>
              <a:rPr lang="en-US" sz="2000" dirty="0">
                <a:solidFill>
                  <a:srgbClr val="FF0000"/>
                </a:solidFill>
              </a:rPr>
              <a:t>minimize the total operation time</a:t>
            </a:r>
            <a:r>
              <a:rPr lang="en-US" sz="2000" dirty="0"/>
              <a:t>. In this procedure, </a:t>
            </a:r>
            <a:r>
              <a:rPr lang="en-US" sz="2000" dirty="0">
                <a:solidFill>
                  <a:srgbClr val="7030A0"/>
                </a:solidFill>
              </a:rPr>
              <a:t>any one of the following conditions </a:t>
            </a:r>
            <a:r>
              <a:rPr lang="en-US" sz="2000" dirty="0"/>
              <a:t>should be satisfied: a) The </a:t>
            </a:r>
            <a:r>
              <a:rPr lang="en-US" sz="2000" dirty="0">
                <a:solidFill>
                  <a:srgbClr val="FF0000"/>
                </a:solidFill>
              </a:rPr>
              <a:t>smallest processing time on machine A should be greater than or equal to the largest processing time on machine B</a:t>
            </a:r>
            <a:r>
              <a:rPr lang="en-US" sz="2000" dirty="0"/>
              <a:t>. b) The </a:t>
            </a:r>
            <a:r>
              <a:rPr lang="en-US" sz="2000" dirty="0">
                <a:solidFill>
                  <a:srgbClr val="FF0000"/>
                </a:solidFill>
              </a:rPr>
              <a:t>smallest processing time on machine C should be greater than or equal to the largest processing time on machine B. </a:t>
            </a:r>
            <a:r>
              <a:rPr lang="en-US" sz="2000" dirty="0"/>
              <a:t>Assume that there are two machines, G and H, and the corresponding times of these machines </a:t>
            </a:r>
            <a:r>
              <a:rPr lang="en-US" sz="2000" dirty="0" err="1">
                <a:solidFill>
                  <a:srgbClr val="FF0000"/>
                </a:solidFill>
              </a:rPr>
              <a:t>Gi</a:t>
            </a:r>
            <a:r>
              <a:rPr lang="en-US" sz="2000" dirty="0">
                <a:solidFill>
                  <a:srgbClr val="FF0000"/>
                </a:solidFill>
              </a:rPr>
              <a:t> and Hi are obtained as: </a:t>
            </a:r>
            <a:r>
              <a:rPr lang="en-US" sz="2000" dirty="0" err="1">
                <a:solidFill>
                  <a:srgbClr val="FF0000"/>
                </a:solidFill>
              </a:rPr>
              <a:t>Gi</a:t>
            </a:r>
            <a:r>
              <a:rPr lang="en-US" sz="2000" dirty="0">
                <a:solidFill>
                  <a:srgbClr val="FF0000"/>
                </a:solidFill>
              </a:rPr>
              <a:t> = Ai + Bi  and Hi = Bi + </a:t>
            </a:r>
            <a:r>
              <a:rPr lang="en-US" sz="2000" dirty="0" err="1">
                <a:solidFill>
                  <a:srgbClr val="FF0000"/>
                </a:solidFill>
              </a:rPr>
              <a:t>Ci</a:t>
            </a:r>
            <a:r>
              <a:rPr lang="en-US" sz="2000" dirty="0">
                <a:solidFill>
                  <a:srgbClr val="FF0000"/>
                </a:solidFill>
              </a:rPr>
              <a:t>.</a:t>
            </a:r>
            <a:r>
              <a:rPr lang="en-US" sz="2000" dirty="0"/>
              <a:t> We solve the problem in terms </a:t>
            </a:r>
            <a:r>
              <a:rPr lang="en-US" sz="2000" dirty="0">
                <a:solidFill>
                  <a:srgbClr val="FF0000"/>
                </a:solidFill>
              </a:rPr>
              <a:t>of n jobs and two machines, with an order of GH. </a:t>
            </a:r>
            <a:r>
              <a:rPr lang="en-US" sz="2000" dirty="0"/>
              <a:t>The resulting optimum sequence will also become the optimum sequence for the problem of 3 machines and n-jobs. </a:t>
            </a:r>
          </a:p>
        </p:txBody>
      </p:sp>
      <mc:AlternateContent xmlns:mc="http://schemas.openxmlformats.org/markup-compatibility/2006" xmlns:p14="http://schemas.microsoft.com/office/powerpoint/2010/main">
        <mc:Choice Requires="p14">
          <p:contentPart p14:bwMode="auto" r:id="rId2">
            <p14:nvContentPartPr>
              <p14:cNvPr id="46081" name="Ink 1"/>
              <p14:cNvContentPartPr>
                <a14:cpLocks xmlns:a14="http://schemas.microsoft.com/office/drawing/2010/main" noRot="1" noChangeAspect="1" noEditPoints="1" noChangeArrowheads="1" noChangeShapeType="1"/>
              </p14:cNvContentPartPr>
              <p14:nvPr/>
            </p14:nvContentPartPr>
            <p14:xfrm>
              <a:off x="7661275" y="3286125"/>
              <a:ext cx="785813" cy="98425"/>
            </p14:xfrm>
          </p:contentPart>
        </mc:Choice>
        <mc:Fallback xmlns="">
          <p:pic>
            <p:nvPicPr>
              <p:cNvPr id="46081" name="Ink 1"/>
              <p:cNvPicPr>
                <a:picLocks noRot="1" noChangeAspect="1" noEditPoints="1" noChangeArrowheads="1" noChangeShapeType="1"/>
              </p:cNvPicPr>
              <p:nvPr/>
            </p:nvPicPr>
            <p:blipFill>
              <a:blip r:embed="rId3"/>
              <a:stretch>
                <a:fillRect/>
              </a:stretch>
            </p:blipFill>
            <p:spPr>
              <a:xfrm>
                <a:off x="7645444" y="3229515"/>
                <a:ext cx="817476" cy="21164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6082" name="Ink 2"/>
              <p14:cNvContentPartPr>
                <a14:cpLocks xmlns:a14="http://schemas.microsoft.com/office/drawing/2010/main" noRot="1" noChangeAspect="1" noEditPoints="1" noChangeArrowheads="1" noChangeShapeType="1"/>
              </p14:cNvContentPartPr>
              <p14:nvPr/>
            </p14:nvContentPartPr>
            <p14:xfrm>
              <a:off x="6392863" y="3660775"/>
              <a:ext cx="822325" cy="1588"/>
            </p14:xfrm>
          </p:contentPart>
        </mc:Choice>
        <mc:Fallback xmlns="">
          <p:pic>
            <p:nvPicPr>
              <p:cNvPr id="46082" name="Ink 2"/>
              <p:cNvPicPr>
                <a:picLocks noRot="1" noChangeAspect="1" noEditPoints="1" noChangeArrowheads="1" noChangeShapeType="1"/>
              </p:cNvPicPr>
              <p:nvPr/>
            </p:nvPicPr>
            <p:blipFill>
              <a:blip r:embed="rId5"/>
              <a:stretch>
                <a:fillRect/>
              </a:stretch>
            </p:blipFill>
            <p:spPr>
              <a:xfrm>
                <a:off x="6377014" y="3381287"/>
                <a:ext cx="854022" cy="56056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6083" name="Ink 3"/>
              <p14:cNvContentPartPr>
                <a14:cpLocks xmlns:a14="http://schemas.microsoft.com/office/drawing/2010/main" noRot="1" noChangeAspect="1" noEditPoints="1" noChangeArrowheads="1" noChangeShapeType="1"/>
              </p14:cNvContentPartPr>
              <p14:nvPr/>
            </p14:nvContentPartPr>
            <p14:xfrm>
              <a:off x="6875463" y="3884613"/>
              <a:ext cx="696912" cy="36512"/>
            </p14:xfrm>
          </p:contentPart>
        </mc:Choice>
        <mc:Fallback xmlns="">
          <p:pic>
            <p:nvPicPr>
              <p:cNvPr id="46083" name="Ink 3"/>
              <p:cNvPicPr>
                <a:picLocks noRot="1" noChangeAspect="1" noEditPoints="1" noChangeArrowheads="1" noChangeShapeType="1"/>
              </p:cNvPicPr>
              <p:nvPr/>
            </p:nvPicPr>
            <p:blipFill>
              <a:blip r:embed="rId7"/>
              <a:stretch>
                <a:fillRect/>
              </a:stretch>
            </p:blipFill>
            <p:spPr>
              <a:xfrm>
                <a:off x="6859616" y="3833612"/>
                <a:ext cx="728606" cy="1388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6084" name="Ink 4"/>
              <p14:cNvContentPartPr>
                <a14:cpLocks xmlns:a14="http://schemas.microsoft.com/office/drawing/2010/main" noRot="1" noChangeAspect="1" noEditPoints="1" noChangeArrowheads="1" noChangeShapeType="1"/>
              </p14:cNvContentPartPr>
              <p14:nvPr/>
            </p14:nvContentPartPr>
            <p14:xfrm>
              <a:off x="4768850" y="4313238"/>
              <a:ext cx="749300" cy="44450"/>
            </p14:xfrm>
          </p:contentPart>
        </mc:Choice>
        <mc:Fallback xmlns="">
          <p:pic>
            <p:nvPicPr>
              <p:cNvPr id="46084" name="Ink 4"/>
              <p:cNvPicPr>
                <a:picLocks noRot="1" noChangeAspect="1" noEditPoints="1" noChangeArrowheads="1" noChangeShapeType="1"/>
              </p:cNvPicPr>
              <p:nvPr/>
            </p:nvPicPr>
            <p:blipFill>
              <a:blip r:embed="rId9"/>
              <a:stretch>
                <a:fillRect/>
              </a:stretch>
            </p:blipFill>
            <p:spPr>
              <a:xfrm>
                <a:off x="4753030" y="4257439"/>
                <a:ext cx="780940" cy="15573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085" name="Ink 5"/>
              <p14:cNvContentPartPr>
                <a14:cpLocks xmlns:a14="http://schemas.microsoft.com/office/drawing/2010/main" noRot="1" noChangeAspect="1" noEditPoints="1" noChangeArrowheads="1" noChangeShapeType="1"/>
              </p14:cNvContentPartPr>
              <p14:nvPr/>
            </p14:nvContentPartPr>
            <p14:xfrm>
              <a:off x="5018088" y="4205288"/>
              <a:ext cx="2581275" cy="63500"/>
            </p14:xfrm>
          </p:contentPart>
        </mc:Choice>
        <mc:Fallback xmlns="">
          <p:pic>
            <p:nvPicPr>
              <p:cNvPr id="46085" name="Ink 5"/>
              <p:cNvPicPr>
                <a:picLocks noRot="1" noChangeAspect="1" noEditPoints="1" noChangeArrowheads="1" noChangeShapeType="1"/>
              </p:cNvPicPr>
              <p:nvPr/>
            </p:nvPicPr>
            <p:blipFill>
              <a:blip r:embed="rId11"/>
              <a:stretch>
                <a:fillRect/>
              </a:stretch>
            </p:blipFill>
            <p:spPr>
              <a:xfrm>
                <a:off x="5002248" y="4144877"/>
                <a:ext cx="2612956" cy="18432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086" name="Ink 6"/>
              <p14:cNvContentPartPr>
                <a14:cpLocks xmlns:a14="http://schemas.microsoft.com/office/drawing/2010/main" noRot="1" noChangeAspect="1" noEditPoints="1" noChangeArrowheads="1" noChangeShapeType="1"/>
              </p14:cNvContentPartPr>
              <p14:nvPr/>
            </p14:nvContentPartPr>
            <p14:xfrm>
              <a:off x="839788" y="4483100"/>
              <a:ext cx="7581900" cy="125413"/>
            </p14:xfrm>
          </p:contentPart>
        </mc:Choice>
        <mc:Fallback xmlns="">
          <p:pic>
            <p:nvPicPr>
              <p:cNvPr id="46086" name="Ink 6"/>
              <p:cNvPicPr>
                <a:picLocks noRot="1" noChangeAspect="1" noEditPoints="1" noChangeArrowheads="1" noChangeShapeType="1"/>
              </p:cNvPicPr>
              <p:nvPr/>
            </p:nvPicPr>
            <p:blipFill>
              <a:blip r:embed="rId13"/>
              <a:stretch>
                <a:fillRect/>
              </a:stretch>
            </p:blipFill>
            <p:spPr>
              <a:xfrm>
                <a:off x="823947" y="4437211"/>
                <a:ext cx="7613581" cy="21745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6087" name="Ink 7"/>
              <p14:cNvContentPartPr>
                <a14:cpLocks xmlns:a14="http://schemas.microsoft.com/office/drawing/2010/main" noRot="1" noChangeAspect="1" noEditPoints="1" noChangeArrowheads="1" noChangeShapeType="1"/>
              </p14:cNvContentPartPr>
              <p14:nvPr/>
            </p14:nvContentPartPr>
            <p14:xfrm>
              <a:off x="4105275" y="26423938"/>
              <a:ext cx="0" cy="0"/>
            </p14:xfrm>
          </p:contentPart>
        </mc:Choice>
        <mc:Fallback xmlns="">
          <p:pic>
            <p:nvPicPr>
              <p:cNvPr id="46087" name="Ink 7"/>
              <p:cNvPicPr>
                <a:picLocks noRot="1" noChangeAspect="1" noEditPoints="1" noChangeArrowheads="1" noChangeShapeType="1"/>
              </p:cNvPicPr>
              <p:nvPr/>
            </p:nvPicPr>
            <p:blipFill>
              <a:blip r:embed="rId15"/>
              <a:stretch>
                <a:fillRect/>
              </a:stretch>
            </p:blipFill>
            <p:spPr>
              <a:xfrm>
                <a:off x="4105275" y="26423938"/>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088" name="Ink 8"/>
              <p14:cNvContentPartPr>
                <a14:cpLocks xmlns:a14="http://schemas.microsoft.com/office/drawing/2010/main" noRot="1" noChangeAspect="1" noEditPoints="1" noChangeArrowheads="1" noChangeShapeType="1"/>
              </p14:cNvContentPartPr>
              <p14:nvPr/>
            </p14:nvContentPartPr>
            <p14:xfrm>
              <a:off x="901700" y="4884738"/>
              <a:ext cx="1384300" cy="1587"/>
            </p14:xfrm>
          </p:contentPart>
        </mc:Choice>
        <mc:Fallback xmlns="">
          <p:pic>
            <p:nvPicPr>
              <p:cNvPr id="46088" name="Ink 8"/>
              <p:cNvPicPr>
                <a:picLocks noRot="1" noChangeAspect="1" noEditPoints="1" noChangeArrowheads="1" noChangeShapeType="1"/>
              </p:cNvPicPr>
              <p:nvPr/>
            </p:nvPicPr>
            <p:blipFill>
              <a:blip r:embed="rId17"/>
              <a:stretch>
                <a:fillRect/>
              </a:stretch>
            </p:blipFill>
            <p:spPr>
              <a:xfrm>
                <a:off x="0" y="0"/>
                <a:ext cx="1384560" cy="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srcRect l="35139" t="35417" r="30893" b="29167"/>
          <a:stretch>
            <a:fillRect/>
          </a:stretch>
        </p:blipFill>
        <p:spPr bwMode="auto">
          <a:xfrm>
            <a:off x="0" y="0"/>
            <a:ext cx="9144000" cy="68580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2225" name="Ink 1"/>
              <p14:cNvContentPartPr>
                <a14:cpLocks xmlns:a14="http://schemas.microsoft.com/office/drawing/2010/main" noRot="1" noChangeAspect="1" noEditPoints="1" noChangeArrowheads="1" noChangeShapeType="1"/>
              </p14:cNvContentPartPr>
              <p14:nvPr/>
            </p14:nvContentPartPr>
            <p14:xfrm>
              <a:off x="6134100" y="3419475"/>
              <a:ext cx="339725" cy="322263"/>
            </p14:xfrm>
          </p:contentPart>
        </mc:Choice>
        <mc:Fallback xmlns="">
          <p:pic>
            <p:nvPicPr>
              <p:cNvPr id="52225" name="Ink 1"/>
              <p:cNvPicPr>
                <a:picLocks noRot="1" noChangeAspect="1" noEditPoints="1" noChangeArrowheads="1" noChangeShapeType="1"/>
              </p:cNvPicPr>
              <p:nvPr/>
            </p:nvPicPr>
            <p:blipFill>
              <a:blip r:embed="rId4"/>
              <a:stretch>
                <a:fillRect/>
              </a:stretch>
            </p:blipFill>
            <p:spPr>
              <a:xfrm>
                <a:off x="6124783" y="3410237"/>
                <a:ext cx="358360" cy="34073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2226" name="Ink 2"/>
              <p14:cNvContentPartPr>
                <a14:cpLocks xmlns:a14="http://schemas.microsoft.com/office/drawing/2010/main" noRot="1" noChangeAspect="1" noEditPoints="1" noChangeArrowheads="1" noChangeShapeType="1"/>
              </p14:cNvContentPartPr>
              <p14:nvPr/>
            </p14:nvContentPartPr>
            <p14:xfrm>
              <a:off x="4062413" y="4875213"/>
              <a:ext cx="260350" cy="117475"/>
            </p14:xfrm>
          </p:contentPart>
        </mc:Choice>
        <mc:Fallback xmlns="">
          <p:pic>
            <p:nvPicPr>
              <p:cNvPr id="52226" name="Ink 2"/>
              <p:cNvPicPr>
                <a:picLocks noRot="1" noChangeAspect="1" noEditPoints="1" noChangeArrowheads="1" noChangeShapeType="1"/>
              </p:cNvPicPr>
              <p:nvPr/>
            </p:nvPicPr>
            <p:blipFill>
              <a:blip r:embed="rId6"/>
              <a:stretch>
                <a:fillRect/>
              </a:stretch>
            </p:blipFill>
            <p:spPr>
              <a:xfrm>
                <a:off x="4046503" y="4811399"/>
                <a:ext cx="292532" cy="2451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2227" name="Ink 3"/>
              <p14:cNvContentPartPr>
                <a14:cpLocks xmlns:a14="http://schemas.microsoft.com/office/drawing/2010/main" noRot="1" noChangeAspect="1" noEditPoints="1" noChangeArrowheads="1" noChangeShapeType="1"/>
              </p14:cNvContentPartPr>
              <p14:nvPr/>
            </p14:nvContentPartPr>
            <p14:xfrm>
              <a:off x="5268913" y="4330700"/>
              <a:ext cx="44450" cy="1588"/>
            </p14:xfrm>
          </p:contentPart>
        </mc:Choice>
        <mc:Fallback xmlns="">
          <p:pic>
            <p:nvPicPr>
              <p:cNvPr id="52227" name="Ink 3"/>
              <p:cNvPicPr>
                <a:picLocks noRot="1" noChangeAspect="1" noEditPoints="1" noChangeArrowheads="1" noChangeShapeType="1"/>
              </p:cNvPicPr>
              <p:nvPr/>
            </p:nvPicPr>
            <p:blipFill>
              <a:blip r:embed="rId8"/>
              <a:stretch>
                <a:fillRect/>
              </a:stretch>
            </p:blipFill>
            <p:spPr>
              <a:xfrm>
                <a:off x="0" y="0"/>
                <a:ext cx="45000" cy="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2228" name="Ink 4"/>
              <p14:cNvContentPartPr>
                <a14:cpLocks xmlns:a14="http://schemas.microsoft.com/office/drawing/2010/main" noRot="1" noChangeAspect="1" noEditPoints="1" noChangeArrowheads="1" noChangeShapeType="1"/>
              </p14:cNvContentPartPr>
              <p14:nvPr/>
            </p14:nvContentPartPr>
            <p14:xfrm>
              <a:off x="5205413" y="4214813"/>
              <a:ext cx="188912" cy="107950"/>
            </p14:xfrm>
          </p:contentPart>
        </mc:Choice>
        <mc:Fallback xmlns="">
          <p:pic>
            <p:nvPicPr>
              <p:cNvPr id="52228" name="Ink 4"/>
              <p:cNvPicPr>
                <a:picLocks noRot="1" noChangeAspect="1" noEditPoints="1" noChangeArrowheads="1" noChangeShapeType="1"/>
              </p:cNvPicPr>
              <p:nvPr/>
            </p:nvPicPr>
            <p:blipFill>
              <a:blip r:embed="rId10"/>
              <a:stretch>
                <a:fillRect/>
              </a:stretch>
            </p:blipFill>
            <p:spPr>
              <a:xfrm>
                <a:off x="5189580" y="4150262"/>
                <a:ext cx="220577" cy="237052"/>
              </a:xfrm>
              <a:prstGeom prst="rect">
                <a:avLst/>
              </a:prstGeom>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9219" name="Picture 3"/>
          <p:cNvPicPr>
            <a:picLocks noChangeAspect="1" noChangeArrowheads="1"/>
          </p:cNvPicPr>
          <p:nvPr/>
        </p:nvPicPr>
        <p:blipFill>
          <a:blip r:embed="rId2"/>
          <a:srcRect l="35725" t="10417" r="32064" b="11458"/>
          <a:stretch>
            <a:fillRect/>
          </a:stretch>
        </p:blipFill>
        <p:spPr bwMode="auto">
          <a:xfrm>
            <a:off x="0" y="0"/>
            <a:ext cx="9144000" cy="68580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44033" name="Ink 1"/>
              <p14:cNvContentPartPr>
                <a14:cpLocks xmlns:a14="http://schemas.microsoft.com/office/drawing/2010/main" noRot="1" noChangeAspect="1" noEditPoints="1" noChangeArrowheads="1" noChangeShapeType="1"/>
              </p14:cNvContentPartPr>
              <p14:nvPr/>
            </p14:nvContentPartPr>
            <p14:xfrm>
              <a:off x="687388" y="571500"/>
              <a:ext cx="8350250" cy="134938"/>
            </p14:xfrm>
          </p:contentPart>
        </mc:Choice>
        <mc:Fallback xmlns="">
          <p:pic>
            <p:nvPicPr>
              <p:cNvPr id="44033" name="Ink 1"/>
              <p:cNvPicPr>
                <a:picLocks noRot="1" noChangeAspect="1" noEditPoints="1" noChangeArrowheads="1" noChangeShapeType="1"/>
              </p:cNvPicPr>
              <p:nvPr/>
            </p:nvPicPr>
            <p:blipFill>
              <a:blip r:embed="rId4"/>
              <a:stretch>
                <a:fillRect/>
              </a:stretch>
            </p:blipFill>
            <p:spPr>
              <a:xfrm>
                <a:off x="671547" y="507639"/>
                <a:ext cx="8381933" cy="262299"/>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srcRect l="31039" t="21875" r="29722" b="51042"/>
          <a:stretch>
            <a:fillRect/>
          </a:stretch>
        </p:blipFill>
        <p:spPr bwMode="auto">
          <a:xfrm>
            <a:off x="0" y="0"/>
            <a:ext cx="9144000" cy="19050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0179" name="Ink 3"/>
              <p14:cNvContentPartPr>
                <a14:cpLocks xmlns:a14="http://schemas.microsoft.com/office/drawing/2010/main" noRot="1" noChangeAspect="1" noEditPoints="1" noChangeArrowheads="1" noChangeShapeType="1"/>
              </p14:cNvContentPartPr>
              <p14:nvPr/>
            </p14:nvContentPartPr>
            <p14:xfrm>
              <a:off x="401638" y="2108200"/>
              <a:ext cx="3948112" cy="1062038"/>
            </p14:xfrm>
          </p:contentPart>
        </mc:Choice>
        <mc:Fallback xmlns="">
          <p:pic>
            <p:nvPicPr>
              <p:cNvPr id="50179" name="Ink 3"/>
              <p:cNvPicPr>
                <a:picLocks noRot="1" noChangeAspect="1" noEditPoints="1" noChangeArrowheads="1" noChangeShapeType="1"/>
              </p:cNvPicPr>
              <p:nvPr/>
            </p:nvPicPr>
            <p:blipFill>
              <a:blip r:embed="rId4"/>
              <a:stretch>
                <a:fillRect/>
              </a:stretch>
            </p:blipFill>
            <p:spPr>
              <a:xfrm>
                <a:off x="392276" y="2098849"/>
                <a:ext cx="3966835" cy="10807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0180" name="Ink 4"/>
              <p14:cNvContentPartPr>
                <a14:cpLocks xmlns:a14="http://schemas.microsoft.com/office/drawing/2010/main" noRot="1" noChangeAspect="1" noEditPoints="1" noChangeArrowheads="1" noChangeShapeType="1"/>
              </p14:cNvContentPartPr>
              <p14:nvPr/>
            </p14:nvContentPartPr>
            <p14:xfrm>
              <a:off x="4044950" y="2384425"/>
              <a:ext cx="2581275" cy="1303338"/>
            </p14:xfrm>
          </p:contentPart>
        </mc:Choice>
        <mc:Fallback xmlns="">
          <p:pic>
            <p:nvPicPr>
              <p:cNvPr id="50180" name="Ink 4"/>
              <p:cNvPicPr>
                <a:picLocks noRot="1" noChangeAspect="1" noEditPoints="1" noChangeArrowheads="1" noChangeShapeType="1"/>
              </p:cNvPicPr>
              <p:nvPr/>
            </p:nvPicPr>
            <p:blipFill>
              <a:blip r:embed="rId6"/>
              <a:stretch>
                <a:fillRect/>
              </a:stretch>
            </p:blipFill>
            <p:spPr>
              <a:xfrm>
                <a:off x="4035588" y="2375069"/>
                <a:ext cx="2599998" cy="13220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0181" name="Ink 5"/>
              <p14:cNvContentPartPr>
                <a14:cpLocks xmlns:a14="http://schemas.microsoft.com/office/drawing/2010/main" noRot="1" noChangeAspect="1" noEditPoints="1" noChangeArrowheads="1" noChangeShapeType="1"/>
              </p14:cNvContentPartPr>
              <p14:nvPr/>
            </p14:nvContentPartPr>
            <p14:xfrm>
              <a:off x="1625600" y="2982913"/>
              <a:ext cx="169863" cy="160337"/>
            </p14:xfrm>
          </p:contentPart>
        </mc:Choice>
        <mc:Fallback xmlns="">
          <p:pic>
            <p:nvPicPr>
              <p:cNvPr id="50181" name="Ink 5"/>
              <p:cNvPicPr>
                <a:picLocks noRot="1" noChangeAspect="1" noEditPoints="1" noChangeArrowheads="1" noChangeShapeType="1"/>
              </p:cNvPicPr>
              <p:nvPr/>
            </p:nvPicPr>
            <p:blipFill>
              <a:blip r:embed="rId8"/>
              <a:stretch>
                <a:fillRect/>
              </a:stretch>
            </p:blipFill>
            <p:spPr>
              <a:xfrm>
                <a:off x="1616263" y="2973587"/>
                <a:ext cx="188537" cy="17898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0182" name="Ink 6"/>
              <p14:cNvContentPartPr>
                <a14:cpLocks xmlns:a14="http://schemas.microsoft.com/office/drawing/2010/main" noRot="1" noChangeAspect="1" noEditPoints="1" noChangeArrowheads="1" noChangeShapeType="1"/>
              </p14:cNvContentPartPr>
              <p14:nvPr/>
            </p14:nvContentPartPr>
            <p14:xfrm>
              <a:off x="2116138" y="2928938"/>
              <a:ext cx="161925" cy="169862"/>
            </p14:xfrm>
          </p:contentPart>
        </mc:Choice>
        <mc:Fallback xmlns="">
          <p:pic>
            <p:nvPicPr>
              <p:cNvPr id="50182" name="Ink 6"/>
              <p:cNvPicPr>
                <a:picLocks noRot="1" noChangeAspect="1" noEditPoints="1" noChangeArrowheads="1" noChangeShapeType="1"/>
              </p:cNvPicPr>
              <p:nvPr/>
            </p:nvPicPr>
            <p:blipFill>
              <a:blip r:embed="rId10"/>
              <a:stretch>
                <a:fillRect/>
              </a:stretch>
            </p:blipFill>
            <p:spPr>
              <a:xfrm>
                <a:off x="2106720" y="2919640"/>
                <a:ext cx="180762" cy="188457"/>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0183" name="Ink 7"/>
              <p14:cNvContentPartPr>
                <a14:cpLocks xmlns:a14="http://schemas.microsoft.com/office/drawing/2010/main" noRot="1" noChangeAspect="1" noEditPoints="1" noChangeArrowheads="1" noChangeShapeType="1"/>
              </p14:cNvContentPartPr>
              <p14:nvPr/>
            </p14:nvContentPartPr>
            <p14:xfrm>
              <a:off x="446088" y="3402013"/>
              <a:ext cx="438150" cy="268287"/>
            </p14:xfrm>
          </p:contentPart>
        </mc:Choice>
        <mc:Fallback xmlns="">
          <p:pic>
            <p:nvPicPr>
              <p:cNvPr id="50183" name="Ink 7"/>
              <p:cNvPicPr>
                <a:picLocks noRot="1" noChangeAspect="1" noEditPoints="1" noChangeArrowheads="1" noChangeShapeType="1"/>
              </p:cNvPicPr>
              <p:nvPr/>
            </p:nvPicPr>
            <p:blipFill>
              <a:blip r:embed="rId12"/>
              <a:stretch>
                <a:fillRect/>
              </a:stretch>
            </p:blipFill>
            <p:spPr>
              <a:xfrm>
                <a:off x="436735" y="3392650"/>
                <a:ext cx="456856" cy="287013"/>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0184" name="Ink 8"/>
              <p14:cNvContentPartPr>
                <a14:cpLocks xmlns:a14="http://schemas.microsoft.com/office/drawing/2010/main" noRot="1" noChangeAspect="1" noEditPoints="1" noChangeArrowheads="1" noChangeShapeType="1"/>
              </p14:cNvContentPartPr>
              <p14:nvPr/>
            </p14:nvContentPartPr>
            <p14:xfrm>
              <a:off x="1258888" y="3438525"/>
              <a:ext cx="1587" cy="160338"/>
            </p14:xfrm>
          </p:contentPart>
        </mc:Choice>
        <mc:Fallback xmlns="">
          <p:pic>
            <p:nvPicPr>
              <p:cNvPr id="50184" name="Ink 8"/>
              <p:cNvPicPr>
                <a:picLocks noRot="1" noChangeAspect="1" noEditPoints="1" noChangeArrowheads="1" noChangeShapeType="1"/>
              </p:cNvPicPr>
              <p:nvPr/>
            </p:nvPicPr>
            <p:blipFill>
              <a:blip r:embed="rId14"/>
              <a:stretch>
                <a:fillRect/>
              </a:stretch>
            </p:blipFill>
            <p:spPr>
              <a:xfrm>
                <a:off x="1217626" y="3429199"/>
                <a:ext cx="84111" cy="17899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0185" name="Ink 9"/>
              <p14:cNvContentPartPr>
                <a14:cpLocks xmlns:a14="http://schemas.microsoft.com/office/drawing/2010/main" noRot="1" noChangeAspect="1" noEditPoints="1" noChangeArrowheads="1" noChangeShapeType="1"/>
              </p14:cNvContentPartPr>
              <p14:nvPr/>
            </p14:nvContentPartPr>
            <p14:xfrm>
              <a:off x="1660525" y="3357563"/>
              <a:ext cx="134938" cy="169862"/>
            </p14:xfrm>
          </p:contentPart>
        </mc:Choice>
        <mc:Fallback xmlns="">
          <p:pic>
            <p:nvPicPr>
              <p:cNvPr id="50185" name="Ink 9"/>
              <p:cNvPicPr>
                <a:picLocks noRot="1" noChangeAspect="1" noEditPoints="1" noChangeArrowheads="1" noChangeShapeType="1"/>
              </p:cNvPicPr>
              <p:nvPr/>
            </p:nvPicPr>
            <p:blipFill>
              <a:blip r:embed="rId16"/>
              <a:stretch>
                <a:fillRect/>
              </a:stretch>
            </p:blipFill>
            <p:spPr>
              <a:xfrm>
                <a:off x="1651119" y="3348362"/>
                <a:ext cx="153750" cy="188264"/>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0186" name="Ink 10"/>
              <p14:cNvContentPartPr>
                <a14:cpLocks xmlns:a14="http://schemas.microsoft.com/office/drawing/2010/main" noRot="1" noChangeAspect="1" noEditPoints="1" noChangeArrowheads="1" noChangeShapeType="1"/>
              </p14:cNvContentPartPr>
              <p14:nvPr/>
            </p14:nvContentPartPr>
            <p14:xfrm>
              <a:off x="2589213" y="3367088"/>
              <a:ext cx="125412" cy="204787"/>
            </p14:xfrm>
          </p:contentPart>
        </mc:Choice>
        <mc:Fallback xmlns="">
          <p:pic>
            <p:nvPicPr>
              <p:cNvPr id="50186" name="Ink 10"/>
              <p:cNvPicPr>
                <a:picLocks noRot="1" noChangeAspect="1" noEditPoints="1" noChangeArrowheads="1" noChangeShapeType="1"/>
              </p:cNvPicPr>
              <p:nvPr/>
            </p:nvPicPr>
            <p:blipFill>
              <a:blip r:embed="rId18"/>
              <a:stretch>
                <a:fillRect/>
              </a:stretch>
            </p:blipFill>
            <p:spPr>
              <a:xfrm>
                <a:off x="2579870" y="3357779"/>
                <a:ext cx="144098" cy="223404"/>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0187" name="Ink 11"/>
              <p14:cNvContentPartPr>
                <a14:cpLocks xmlns:a14="http://schemas.microsoft.com/office/drawing/2010/main" noRot="1" noChangeAspect="1" noEditPoints="1" noChangeArrowheads="1" noChangeShapeType="1"/>
              </p14:cNvContentPartPr>
              <p14:nvPr/>
            </p14:nvContentPartPr>
            <p14:xfrm>
              <a:off x="3009900" y="3286125"/>
              <a:ext cx="339725" cy="231775"/>
            </p14:xfrm>
          </p:contentPart>
        </mc:Choice>
        <mc:Fallback xmlns="">
          <p:pic>
            <p:nvPicPr>
              <p:cNvPr id="50187" name="Ink 11"/>
              <p:cNvPicPr>
                <a:picLocks noRot="1" noChangeAspect="1" noEditPoints="1" noChangeArrowheads="1" noChangeShapeType="1"/>
              </p:cNvPicPr>
              <p:nvPr/>
            </p:nvPicPr>
            <p:blipFill>
              <a:blip r:embed="rId20"/>
              <a:stretch>
                <a:fillRect/>
              </a:stretch>
            </p:blipFill>
            <p:spPr>
              <a:xfrm>
                <a:off x="3000299" y="3276825"/>
                <a:ext cx="358927" cy="250374"/>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188" name="Ink 12"/>
              <p14:cNvContentPartPr>
                <a14:cpLocks xmlns:a14="http://schemas.microsoft.com/office/drawing/2010/main" noRot="1" noChangeAspect="1" noEditPoints="1" noChangeArrowheads="1" noChangeShapeType="1"/>
              </p14:cNvContentPartPr>
              <p14:nvPr/>
            </p14:nvContentPartPr>
            <p14:xfrm>
              <a:off x="446088" y="3536950"/>
              <a:ext cx="2832100" cy="160338"/>
            </p14:xfrm>
          </p:contentPart>
        </mc:Choice>
        <mc:Fallback xmlns="">
          <p:pic>
            <p:nvPicPr>
              <p:cNvPr id="50188" name="Ink 12"/>
              <p:cNvPicPr>
                <a:picLocks noRot="1" noChangeAspect="1" noEditPoints="1" noChangeArrowheads="1" noChangeShapeType="1"/>
              </p:cNvPicPr>
              <p:nvPr/>
            </p:nvPicPr>
            <p:blipFill>
              <a:blip r:embed="rId22"/>
              <a:stretch>
                <a:fillRect/>
              </a:stretch>
            </p:blipFill>
            <p:spPr>
              <a:xfrm>
                <a:off x="436724" y="3527624"/>
                <a:ext cx="2850827" cy="17899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0189" name="Ink 13"/>
              <p14:cNvContentPartPr>
                <a14:cpLocks xmlns:a14="http://schemas.microsoft.com/office/drawing/2010/main" noRot="1" noChangeAspect="1" noEditPoints="1" noChangeArrowheads="1" noChangeShapeType="1"/>
              </p14:cNvContentPartPr>
              <p14:nvPr/>
            </p14:nvContentPartPr>
            <p14:xfrm>
              <a:off x="561975" y="3741738"/>
              <a:ext cx="241300" cy="446087"/>
            </p14:xfrm>
          </p:contentPart>
        </mc:Choice>
        <mc:Fallback xmlns="">
          <p:pic>
            <p:nvPicPr>
              <p:cNvPr id="50189" name="Ink 13"/>
              <p:cNvPicPr>
                <a:picLocks noRot="1" noChangeAspect="1" noEditPoints="1" noChangeArrowheads="1" noChangeShapeType="1"/>
              </p:cNvPicPr>
              <p:nvPr/>
            </p:nvPicPr>
            <p:blipFill>
              <a:blip r:embed="rId24"/>
              <a:stretch>
                <a:fillRect/>
              </a:stretch>
            </p:blipFill>
            <p:spPr>
              <a:xfrm>
                <a:off x="552694" y="3732392"/>
                <a:ext cx="259862" cy="464779"/>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50190" name="Ink 14"/>
              <p14:cNvContentPartPr>
                <a14:cpLocks xmlns:a14="http://schemas.microsoft.com/office/drawing/2010/main" noRot="1" noChangeAspect="1" noEditPoints="1" noChangeArrowheads="1" noChangeShapeType="1"/>
              </p14:cNvContentPartPr>
              <p14:nvPr/>
            </p14:nvContentPartPr>
            <p14:xfrm>
              <a:off x="1196975" y="3751263"/>
              <a:ext cx="125413" cy="160337"/>
            </p14:xfrm>
          </p:contentPart>
        </mc:Choice>
        <mc:Fallback xmlns="">
          <p:pic>
            <p:nvPicPr>
              <p:cNvPr id="50190" name="Ink 14"/>
              <p:cNvPicPr>
                <a:picLocks noRot="1" noChangeAspect="1" noEditPoints="1" noChangeArrowheads="1" noChangeShapeType="1"/>
              </p:cNvPicPr>
              <p:nvPr/>
            </p:nvPicPr>
            <p:blipFill>
              <a:blip r:embed="rId26"/>
              <a:stretch>
                <a:fillRect/>
              </a:stretch>
            </p:blipFill>
            <p:spPr>
              <a:xfrm>
                <a:off x="1187659" y="3741937"/>
                <a:ext cx="144046" cy="17898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191" name="Ink 15"/>
              <p14:cNvContentPartPr>
                <a14:cpLocks xmlns:a14="http://schemas.microsoft.com/office/drawing/2010/main" noRot="1" noChangeAspect="1" noEditPoints="1" noChangeArrowheads="1" noChangeShapeType="1"/>
              </p14:cNvContentPartPr>
              <p14:nvPr/>
            </p14:nvContentPartPr>
            <p14:xfrm>
              <a:off x="1697038" y="3714750"/>
              <a:ext cx="125412" cy="187325"/>
            </p14:xfrm>
          </p:contentPart>
        </mc:Choice>
        <mc:Fallback xmlns="">
          <p:pic>
            <p:nvPicPr>
              <p:cNvPr id="50191" name="Ink 15"/>
              <p:cNvPicPr>
                <a:picLocks noRot="1" noChangeAspect="1" noEditPoints="1" noChangeArrowheads="1" noChangeShapeType="1"/>
              </p:cNvPicPr>
              <p:nvPr/>
            </p:nvPicPr>
            <p:blipFill>
              <a:blip r:embed="rId28"/>
              <a:stretch>
                <a:fillRect/>
              </a:stretch>
            </p:blipFill>
            <p:spPr>
              <a:xfrm>
                <a:off x="1687668" y="3705455"/>
                <a:ext cx="144152" cy="205915"/>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192" name="Ink 16"/>
              <p14:cNvContentPartPr>
                <a14:cpLocks xmlns:a14="http://schemas.microsoft.com/office/drawing/2010/main" noRot="1" noChangeAspect="1" noEditPoints="1" noChangeArrowheads="1" noChangeShapeType="1"/>
              </p14:cNvContentPartPr>
              <p14:nvPr/>
            </p14:nvContentPartPr>
            <p14:xfrm>
              <a:off x="2581275" y="3724275"/>
              <a:ext cx="177800" cy="133350"/>
            </p14:xfrm>
          </p:contentPart>
        </mc:Choice>
        <mc:Fallback xmlns="">
          <p:pic>
            <p:nvPicPr>
              <p:cNvPr id="50192" name="Ink 16"/>
              <p:cNvPicPr>
                <a:picLocks noRot="1" noChangeAspect="1" noEditPoints="1" noChangeArrowheads="1" noChangeShapeType="1"/>
              </p:cNvPicPr>
              <p:nvPr/>
            </p:nvPicPr>
            <p:blipFill>
              <a:blip r:embed="rId30"/>
              <a:stretch>
                <a:fillRect/>
              </a:stretch>
            </p:blipFill>
            <p:spPr>
              <a:xfrm>
                <a:off x="2572175" y="3715078"/>
                <a:ext cx="196000" cy="15174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193" name="Ink 17"/>
              <p14:cNvContentPartPr>
                <a14:cpLocks xmlns:a14="http://schemas.microsoft.com/office/drawing/2010/main" noRot="1" noChangeAspect="1" noEditPoints="1" noChangeArrowheads="1" noChangeShapeType="1"/>
              </p14:cNvContentPartPr>
              <p14:nvPr/>
            </p14:nvContentPartPr>
            <p14:xfrm>
              <a:off x="3143250" y="3679825"/>
              <a:ext cx="206375" cy="142875"/>
            </p14:xfrm>
          </p:contentPart>
        </mc:Choice>
        <mc:Fallback xmlns="">
          <p:pic>
            <p:nvPicPr>
              <p:cNvPr id="50193" name="Ink 17"/>
              <p:cNvPicPr>
                <a:picLocks noRot="1" noChangeAspect="1" noEditPoints="1" noChangeArrowheads="1" noChangeShapeType="1"/>
              </p:cNvPicPr>
              <p:nvPr/>
            </p:nvPicPr>
            <p:blipFill>
              <a:blip r:embed="rId32"/>
              <a:stretch>
                <a:fillRect/>
              </a:stretch>
            </p:blipFill>
            <p:spPr>
              <a:xfrm>
                <a:off x="3133869" y="3670468"/>
                <a:ext cx="225136" cy="16158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194" name="Ink 18"/>
              <p14:cNvContentPartPr>
                <a14:cpLocks xmlns:a14="http://schemas.microsoft.com/office/drawing/2010/main" noRot="1" noChangeAspect="1" noEditPoints="1" noChangeArrowheads="1" noChangeShapeType="1"/>
              </p14:cNvContentPartPr>
              <p14:nvPr/>
            </p14:nvContentPartPr>
            <p14:xfrm>
              <a:off x="4295775" y="3598863"/>
              <a:ext cx="152400" cy="142875"/>
            </p14:xfrm>
          </p:contentPart>
        </mc:Choice>
        <mc:Fallback xmlns="">
          <p:pic>
            <p:nvPicPr>
              <p:cNvPr id="50194" name="Ink 18"/>
              <p:cNvPicPr>
                <a:picLocks noRot="1" noChangeAspect="1" noEditPoints="1" noChangeArrowheads="1" noChangeShapeType="1"/>
              </p:cNvPicPr>
              <p:nvPr/>
            </p:nvPicPr>
            <p:blipFill>
              <a:blip r:embed="rId34"/>
              <a:stretch>
                <a:fillRect/>
              </a:stretch>
            </p:blipFill>
            <p:spPr>
              <a:xfrm>
                <a:off x="4286408" y="3589529"/>
                <a:ext cx="171135"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195" name="Ink 19"/>
              <p14:cNvContentPartPr>
                <a14:cpLocks xmlns:a14="http://schemas.microsoft.com/office/drawing/2010/main" noRot="1" noChangeAspect="1" noEditPoints="1" noChangeArrowheads="1" noChangeShapeType="1"/>
              </p14:cNvContentPartPr>
              <p14:nvPr/>
            </p14:nvContentPartPr>
            <p14:xfrm>
              <a:off x="4562475" y="3581400"/>
              <a:ext cx="73025" cy="142875"/>
            </p14:xfrm>
          </p:contentPart>
        </mc:Choice>
        <mc:Fallback xmlns="">
          <p:pic>
            <p:nvPicPr>
              <p:cNvPr id="50195" name="Ink 19"/>
              <p:cNvPicPr>
                <a:picLocks noRot="1" noChangeAspect="1" noEditPoints="1" noChangeArrowheads="1" noChangeShapeType="1"/>
              </p:cNvPicPr>
              <p:nvPr/>
            </p:nvPicPr>
            <p:blipFill>
              <a:blip r:embed="rId36"/>
              <a:stretch>
                <a:fillRect/>
              </a:stretch>
            </p:blipFill>
            <p:spPr>
              <a:xfrm>
                <a:off x="4552982" y="3572136"/>
                <a:ext cx="92012" cy="16140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196" name="Ink 20"/>
              <p14:cNvContentPartPr>
                <a14:cpLocks xmlns:a14="http://schemas.microsoft.com/office/drawing/2010/main" noRot="1" noChangeAspect="1" noEditPoints="1" noChangeArrowheads="1" noChangeShapeType="1"/>
              </p14:cNvContentPartPr>
              <p14:nvPr/>
            </p14:nvContentPartPr>
            <p14:xfrm>
              <a:off x="5000625" y="3571875"/>
              <a:ext cx="9525" cy="142875"/>
            </p14:xfrm>
          </p:contentPart>
        </mc:Choice>
        <mc:Fallback xmlns="">
          <p:pic>
            <p:nvPicPr>
              <p:cNvPr id="50196" name="Ink 20"/>
              <p:cNvPicPr>
                <a:picLocks noRot="1" noChangeAspect="1" noEditPoints="1" noChangeArrowheads="1" noChangeShapeType="1"/>
              </p:cNvPicPr>
              <p:nvPr/>
            </p:nvPicPr>
            <p:blipFill>
              <a:blip r:embed="rId38"/>
              <a:stretch>
                <a:fillRect/>
              </a:stretch>
            </p:blipFill>
            <p:spPr>
              <a:xfrm>
                <a:off x="4992636" y="3562541"/>
                <a:ext cx="25502"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197" name="Ink 21"/>
              <p14:cNvContentPartPr>
                <a14:cpLocks xmlns:a14="http://schemas.microsoft.com/office/drawing/2010/main" noRot="1" noChangeAspect="1" noEditPoints="1" noChangeArrowheads="1" noChangeShapeType="1"/>
              </p14:cNvContentPartPr>
              <p14:nvPr/>
            </p14:nvContentPartPr>
            <p14:xfrm>
              <a:off x="5545138" y="3544888"/>
              <a:ext cx="46037" cy="142875"/>
            </p14:xfrm>
          </p:contentPart>
        </mc:Choice>
        <mc:Fallback xmlns="">
          <p:pic>
            <p:nvPicPr>
              <p:cNvPr id="50197" name="Ink 21"/>
              <p:cNvPicPr>
                <a:picLocks noRot="1" noChangeAspect="1" noEditPoints="1" noChangeArrowheads="1" noChangeShapeType="1"/>
              </p:cNvPicPr>
              <p:nvPr/>
            </p:nvPicPr>
            <p:blipFill>
              <a:blip r:embed="rId40"/>
              <a:stretch>
                <a:fillRect/>
              </a:stretch>
            </p:blipFill>
            <p:spPr>
              <a:xfrm>
                <a:off x="5535562" y="3535554"/>
                <a:ext cx="65188"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0198" name="Ink 22"/>
              <p14:cNvContentPartPr>
                <a14:cpLocks xmlns:a14="http://schemas.microsoft.com/office/drawing/2010/main" noRot="1" noChangeAspect="1" noEditPoints="1" noChangeArrowheads="1" noChangeShapeType="1"/>
              </p14:cNvContentPartPr>
              <p14:nvPr/>
            </p14:nvContentPartPr>
            <p14:xfrm>
              <a:off x="5983288" y="3527425"/>
              <a:ext cx="53975" cy="223838"/>
            </p14:xfrm>
          </p:contentPart>
        </mc:Choice>
        <mc:Fallback xmlns="">
          <p:pic>
            <p:nvPicPr>
              <p:cNvPr id="50198" name="Ink 22"/>
              <p:cNvPicPr>
                <a:picLocks noRot="1" noChangeAspect="1" noEditPoints="1" noChangeArrowheads="1" noChangeShapeType="1"/>
              </p:cNvPicPr>
              <p:nvPr/>
            </p:nvPicPr>
            <p:blipFill>
              <a:blip r:embed="rId42"/>
              <a:stretch>
                <a:fillRect/>
              </a:stretch>
            </p:blipFill>
            <p:spPr>
              <a:xfrm>
                <a:off x="5974116" y="3518053"/>
                <a:ext cx="72319" cy="242581"/>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0199" name="Ink 23"/>
              <p14:cNvContentPartPr>
                <a14:cpLocks xmlns:a14="http://schemas.microsoft.com/office/drawing/2010/main" noRot="1" noChangeAspect="1" noEditPoints="1" noChangeArrowheads="1" noChangeShapeType="1"/>
              </p14:cNvContentPartPr>
              <p14:nvPr/>
            </p14:nvContentPartPr>
            <p14:xfrm>
              <a:off x="1633538" y="3724275"/>
              <a:ext cx="63500" cy="446088"/>
            </p14:xfrm>
          </p:contentPart>
        </mc:Choice>
        <mc:Fallback xmlns="">
          <p:pic>
            <p:nvPicPr>
              <p:cNvPr id="50199" name="Ink 23"/>
              <p:cNvPicPr>
                <a:picLocks noRot="1" noChangeAspect="1" noEditPoints="1" noChangeArrowheads="1" noChangeShapeType="1"/>
              </p:cNvPicPr>
              <p:nvPr/>
            </p:nvPicPr>
            <p:blipFill>
              <a:blip r:embed="rId44"/>
              <a:stretch>
                <a:fillRect/>
              </a:stretch>
            </p:blipFill>
            <p:spPr>
              <a:xfrm>
                <a:off x="1624104" y="3714929"/>
                <a:ext cx="82369" cy="4647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200" name="Ink 24"/>
              <p14:cNvContentPartPr>
                <a14:cpLocks xmlns:a14="http://schemas.microsoft.com/office/drawing/2010/main" noRot="1" noChangeAspect="1" noEditPoints="1" noChangeArrowheads="1" noChangeShapeType="1"/>
              </p14:cNvContentPartPr>
              <p14:nvPr/>
            </p14:nvContentPartPr>
            <p14:xfrm>
              <a:off x="1098550" y="3990975"/>
              <a:ext cx="330200" cy="241300"/>
            </p14:xfrm>
          </p:contentPart>
        </mc:Choice>
        <mc:Fallback xmlns="">
          <p:pic>
            <p:nvPicPr>
              <p:cNvPr id="50200" name="Ink 24"/>
              <p:cNvPicPr>
                <a:picLocks noRot="1" noChangeAspect="1" noEditPoints="1" noChangeArrowheads="1" noChangeShapeType="1"/>
              </p:cNvPicPr>
              <p:nvPr/>
            </p:nvPicPr>
            <p:blipFill>
              <a:blip r:embed="rId46"/>
              <a:stretch>
                <a:fillRect/>
              </a:stretch>
            </p:blipFill>
            <p:spPr>
              <a:xfrm>
                <a:off x="1089378" y="3981722"/>
                <a:ext cx="348544" cy="25980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0201" name="Ink 25"/>
              <p14:cNvContentPartPr>
                <a14:cpLocks xmlns:a14="http://schemas.microsoft.com/office/drawing/2010/main" noRot="1" noChangeAspect="1" noEditPoints="1" noChangeArrowheads="1" noChangeShapeType="1"/>
              </p14:cNvContentPartPr>
              <p14:nvPr/>
            </p14:nvContentPartPr>
            <p14:xfrm>
              <a:off x="1751013" y="4044950"/>
              <a:ext cx="88900" cy="142875"/>
            </p14:xfrm>
          </p:contentPart>
        </mc:Choice>
        <mc:Fallback xmlns="">
          <p:pic>
            <p:nvPicPr>
              <p:cNvPr id="50201" name="Ink 25"/>
              <p:cNvPicPr>
                <a:picLocks noRot="1" noChangeAspect="1" noEditPoints="1" noChangeArrowheads="1" noChangeShapeType="1"/>
              </p:cNvPicPr>
              <p:nvPr/>
            </p:nvPicPr>
            <p:blipFill>
              <a:blip r:embed="rId48"/>
              <a:stretch>
                <a:fillRect/>
              </a:stretch>
            </p:blipFill>
            <p:spPr>
              <a:xfrm>
                <a:off x="1741730" y="4035640"/>
                <a:ext cx="107465" cy="16149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0202" name="Ink 26"/>
              <p14:cNvContentPartPr>
                <a14:cpLocks xmlns:a14="http://schemas.microsoft.com/office/drawing/2010/main" noRot="1" noChangeAspect="1" noEditPoints="1" noChangeArrowheads="1" noChangeShapeType="1"/>
              </p14:cNvContentPartPr>
              <p14:nvPr/>
            </p14:nvContentPartPr>
            <p14:xfrm>
              <a:off x="2598738" y="3884613"/>
              <a:ext cx="696912" cy="303212"/>
            </p14:xfrm>
          </p:contentPart>
        </mc:Choice>
        <mc:Fallback xmlns="">
          <p:pic>
            <p:nvPicPr>
              <p:cNvPr id="50202" name="Ink 26"/>
              <p:cNvPicPr>
                <a:picLocks noRot="1" noChangeAspect="1" noEditPoints="1" noChangeArrowheads="1" noChangeShapeType="1"/>
              </p:cNvPicPr>
              <p:nvPr/>
            </p:nvPicPr>
            <p:blipFill>
              <a:blip r:embed="rId50"/>
              <a:stretch>
                <a:fillRect/>
              </a:stretch>
            </p:blipFill>
            <p:spPr>
              <a:xfrm>
                <a:off x="2589388" y="3875393"/>
                <a:ext cx="715611" cy="32165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0203" name="Ink 27"/>
              <p14:cNvContentPartPr>
                <a14:cpLocks xmlns:a14="http://schemas.microsoft.com/office/drawing/2010/main" noRot="1" noChangeAspect="1" noEditPoints="1" noChangeArrowheads="1" noChangeShapeType="1"/>
              </p14:cNvContentPartPr>
              <p14:nvPr/>
            </p14:nvContentPartPr>
            <p14:xfrm>
              <a:off x="598488" y="4446588"/>
              <a:ext cx="4983162" cy="857250"/>
            </p14:xfrm>
          </p:contentPart>
        </mc:Choice>
        <mc:Fallback xmlns="">
          <p:pic>
            <p:nvPicPr>
              <p:cNvPr id="50203" name="Ink 27"/>
              <p:cNvPicPr>
                <a:picLocks noRot="1" noChangeAspect="1" noEditPoints="1" noChangeArrowheads="1" noChangeShapeType="1"/>
              </p:cNvPicPr>
              <p:nvPr/>
            </p:nvPicPr>
            <p:blipFill>
              <a:blip r:embed="rId52"/>
              <a:stretch>
                <a:fillRect/>
              </a:stretch>
            </p:blipFill>
            <p:spPr>
              <a:xfrm>
                <a:off x="589128" y="4437231"/>
                <a:ext cx="5001882" cy="875964"/>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0204" name="Ink 28"/>
              <p14:cNvContentPartPr>
                <a14:cpLocks xmlns:a14="http://schemas.microsoft.com/office/drawing/2010/main" noRot="1" noChangeAspect="1" noEditPoints="1" noChangeArrowheads="1" noChangeShapeType="1"/>
              </p14:cNvContentPartPr>
              <p14:nvPr/>
            </p14:nvContentPartPr>
            <p14:xfrm>
              <a:off x="1660525" y="4456113"/>
              <a:ext cx="1697038" cy="847725"/>
            </p14:xfrm>
          </p:contentPart>
        </mc:Choice>
        <mc:Fallback xmlns="">
          <p:pic>
            <p:nvPicPr>
              <p:cNvPr id="50204" name="Ink 28"/>
              <p:cNvPicPr>
                <a:picLocks noRot="1" noChangeAspect="1" noEditPoints="1" noChangeArrowheads="1" noChangeShapeType="1"/>
              </p:cNvPicPr>
              <p:nvPr/>
            </p:nvPicPr>
            <p:blipFill>
              <a:blip r:embed="rId54"/>
              <a:stretch>
                <a:fillRect/>
              </a:stretch>
            </p:blipFill>
            <p:spPr>
              <a:xfrm>
                <a:off x="1651199" y="4446762"/>
                <a:ext cx="1715691" cy="866427"/>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205" name="Ink 29"/>
              <p14:cNvContentPartPr>
                <a14:cpLocks xmlns:a14="http://schemas.microsoft.com/office/drawing/2010/main" noRot="1" noChangeAspect="1" noEditPoints="1" noChangeArrowheads="1" noChangeShapeType="1"/>
              </p14:cNvContentPartPr>
              <p14:nvPr/>
            </p14:nvContentPartPr>
            <p14:xfrm>
              <a:off x="4170363" y="4419600"/>
              <a:ext cx="2500312" cy="563563"/>
            </p14:xfrm>
          </p:contentPart>
        </mc:Choice>
        <mc:Fallback xmlns="">
          <p:pic>
            <p:nvPicPr>
              <p:cNvPr id="50205" name="Ink 29"/>
              <p:cNvPicPr>
                <a:picLocks noRot="1" noChangeAspect="1" noEditPoints="1" noChangeArrowheads="1" noChangeShapeType="1"/>
              </p:cNvPicPr>
              <p:nvPr/>
            </p:nvPicPr>
            <p:blipFill>
              <a:blip r:embed="rId56"/>
              <a:stretch>
                <a:fillRect/>
              </a:stretch>
            </p:blipFill>
            <p:spPr>
              <a:xfrm>
                <a:off x="4161004" y="4410243"/>
                <a:ext cx="2519030" cy="58227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206" name="Ink 30"/>
              <p14:cNvContentPartPr>
                <a14:cpLocks xmlns:a14="http://schemas.microsoft.com/office/drawing/2010/main" noRot="1" noChangeAspect="1" noEditPoints="1" noChangeArrowheads="1" noChangeShapeType="1"/>
              </p14:cNvContentPartPr>
              <p14:nvPr/>
            </p14:nvContentPartPr>
            <p14:xfrm>
              <a:off x="482600" y="4483100"/>
              <a:ext cx="455613" cy="295275"/>
            </p14:xfrm>
          </p:contentPart>
        </mc:Choice>
        <mc:Fallback xmlns="">
          <p:pic>
            <p:nvPicPr>
              <p:cNvPr id="50206" name="Ink 30"/>
              <p:cNvPicPr>
                <a:picLocks noRot="1" noChangeAspect="1" noEditPoints="1" noChangeArrowheads="1" noChangeShapeType="1"/>
              </p:cNvPicPr>
              <p:nvPr/>
            </p:nvPicPr>
            <p:blipFill>
              <a:blip r:embed="rId58"/>
              <a:stretch>
                <a:fillRect/>
              </a:stretch>
            </p:blipFill>
            <p:spPr>
              <a:xfrm>
                <a:off x="473243" y="4473738"/>
                <a:ext cx="474327" cy="314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207" name="Ink 31"/>
              <p14:cNvContentPartPr>
                <a14:cpLocks xmlns:a14="http://schemas.microsoft.com/office/drawing/2010/main" noRot="1" noChangeAspect="1" noEditPoints="1" noChangeArrowheads="1" noChangeShapeType="1"/>
              </p14:cNvContentPartPr>
              <p14:nvPr/>
            </p14:nvContentPartPr>
            <p14:xfrm>
              <a:off x="1697038" y="4562475"/>
              <a:ext cx="249237" cy="152400"/>
            </p14:xfrm>
          </p:contentPart>
        </mc:Choice>
        <mc:Fallback xmlns="">
          <p:pic>
            <p:nvPicPr>
              <p:cNvPr id="50207" name="Ink 31"/>
              <p:cNvPicPr>
                <a:picLocks noRot="1" noChangeAspect="1" noEditPoints="1" noChangeArrowheads="1" noChangeShapeType="1"/>
              </p:cNvPicPr>
              <p:nvPr/>
            </p:nvPicPr>
            <p:blipFill>
              <a:blip r:embed="rId60"/>
              <a:stretch>
                <a:fillRect/>
              </a:stretch>
            </p:blipFill>
            <p:spPr>
              <a:xfrm>
                <a:off x="1687714" y="4553130"/>
                <a:ext cx="267885" cy="17109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208" name="Ink 32"/>
              <p14:cNvContentPartPr>
                <a14:cpLocks xmlns:a14="http://schemas.microsoft.com/office/drawing/2010/main" noRot="1" noChangeAspect="1" noEditPoints="1" noChangeArrowheads="1" noChangeShapeType="1"/>
              </p14:cNvContentPartPr>
              <p14:nvPr/>
            </p14:nvContentPartPr>
            <p14:xfrm>
              <a:off x="2687638" y="4473575"/>
              <a:ext cx="71437" cy="169863"/>
            </p14:xfrm>
          </p:contentPart>
        </mc:Choice>
        <mc:Fallback xmlns="">
          <p:pic>
            <p:nvPicPr>
              <p:cNvPr id="50208" name="Ink 32"/>
              <p:cNvPicPr>
                <a:picLocks noRot="1" noChangeAspect="1" noEditPoints="1" noChangeArrowheads="1" noChangeShapeType="1"/>
              </p:cNvPicPr>
              <p:nvPr/>
            </p:nvPicPr>
            <p:blipFill>
              <a:blip r:embed="rId62"/>
              <a:stretch>
                <a:fillRect/>
              </a:stretch>
            </p:blipFill>
            <p:spPr>
              <a:xfrm>
                <a:off x="2678708" y="4464218"/>
                <a:ext cx="89296" cy="188577"/>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209" name="Ink 33"/>
              <p14:cNvContentPartPr>
                <a14:cpLocks xmlns:a14="http://schemas.microsoft.com/office/drawing/2010/main" noRot="1" noChangeAspect="1" noEditPoints="1" noChangeArrowheads="1" noChangeShapeType="1"/>
              </p14:cNvContentPartPr>
              <p14:nvPr/>
            </p14:nvContentPartPr>
            <p14:xfrm>
              <a:off x="3089275" y="4456113"/>
              <a:ext cx="90488" cy="142875"/>
            </p14:xfrm>
          </p:contentPart>
        </mc:Choice>
        <mc:Fallback xmlns="">
          <p:pic>
            <p:nvPicPr>
              <p:cNvPr id="50209" name="Ink 33"/>
              <p:cNvPicPr>
                <a:picLocks noRot="1" noChangeAspect="1" noEditPoints="1" noChangeArrowheads="1" noChangeShapeType="1"/>
              </p:cNvPicPr>
              <p:nvPr/>
            </p:nvPicPr>
            <p:blipFill>
              <a:blip r:embed="rId64"/>
              <a:stretch>
                <a:fillRect/>
              </a:stretch>
            </p:blipFill>
            <p:spPr>
              <a:xfrm>
                <a:off x="3079826" y="4446756"/>
                <a:ext cx="109385" cy="16158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210" name="Ink 34"/>
              <p14:cNvContentPartPr>
                <a14:cpLocks xmlns:a14="http://schemas.microsoft.com/office/drawing/2010/main" noRot="1" noChangeAspect="1" noEditPoints="1" noChangeArrowheads="1" noChangeShapeType="1"/>
              </p14:cNvContentPartPr>
              <p14:nvPr/>
            </p14:nvContentPartPr>
            <p14:xfrm>
              <a:off x="687388" y="6134100"/>
              <a:ext cx="152400" cy="161925"/>
            </p14:xfrm>
          </p:contentPart>
        </mc:Choice>
        <mc:Fallback xmlns="">
          <p:pic>
            <p:nvPicPr>
              <p:cNvPr id="50210" name="Ink 34"/>
              <p:cNvPicPr>
                <a:picLocks noRot="1" noChangeAspect="1" noEditPoints="1" noChangeArrowheads="1" noChangeShapeType="1"/>
              </p:cNvPicPr>
              <p:nvPr/>
            </p:nvPicPr>
            <p:blipFill>
              <a:blip r:embed="rId66"/>
              <a:stretch>
                <a:fillRect/>
              </a:stretch>
            </p:blipFill>
            <p:spPr>
              <a:xfrm>
                <a:off x="678021" y="6124682"/>
                <a:ext cx="171135" cy="180762"/>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211" name="Ink 35"/>
              <p14:cNvContentPartPr>
                <a14:cpLocks xmlns:a14="http://schemas.microsoft.com/office/drawing/2010/main" noRot="1" noChangeAspect="1" noEditPoints="1" noChangeArrowheads="1" noChangeShapeType="1"/>
              </p14:cNvContentPartPr>
              <p14:nvPr/>
            </p14:nvContentPartPr>
            <p14:xfrm>
              <a:off x="2982913" y="5473700"/>
              <a:ext cx="347662" cy="804863"/>
            </p14:xfrm>
          </p:contentPart>
        </mc:Choice>
        <mc:Fallback xmlns="">
          <p:pic>
            <p:nvPicPr>
              <p:cNvPr id="50211" name="Ink 35"/>
              <p:cNvPicPr>
                <a:picLocks noRot="1" noChangeAspect="1" noEditPoints="1" noChangeArrowheads="1" noChangeShapeType="1"/>
              </p:cNvPicPr>
              <p:nvPr/>
            </p:nvPicPr>
            <p:blipFill>
              <a:blip r:embed="rId68"/>
              <a:stretch>
                <a:fillRect/>
              </a:stretch>
            </p:blipFill>
            <p:spPr>
              <a:xfrm>
                <a:off x="2973623" y="5464399"/>
                <a:ext cx="366242" cy="82346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212" name="Ink 36"/>
              <p14:cNvContentPartPr>
                <a14:cpLocks xmlns:a14="http://schemas.microsoft.com/office/drawing/2010/main" noRot="1" noChangeAspect="1" noEditPoints="1" noChangeArrowheads="1" noChangeShapeType="1"/>
              </p14:cNvContentPartPr>
              <p14:nvPr/>
            </p14:nvContentPartPr>
            <p14:xfrm>
              <a:off x="27062113" y="83481863"/>
              <a:ext cx="0" cy="0"/>
            </p14:xfrm>
          </p:contentPart>
        </mc:Choice>
        <mc:Fallback xmlns="">
          <p:pic>
            <p:nvPicPr>
              <p:cNvPr id="50212" name="Ink 36"/>
              <p:cNvPicPr>
                <a:picLocks noRot="1" noChangeAspect="1" noEditPoints="1" noChangeArrowheads="1" noChangeShapeType="1"/>
              </p:cNvPicPr>
              <p:nvPr/>
            </p:nvPicPr>
            <p:blipFill>
              <a:blip r:embed="rId70"/>
              <a:stretch>
                <a:fillRect/>
              </a:stretch>
            </p:blipFill>
            <p:spPr>
              <a:xfrm>
                <a:off x="27062113" y="8348186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0213" name="Ink 37"/>
              <p14:cNvContentPartPr>
                <a14:cpLocks xmlns:a14="http://schemas.microsoft.com/office/drawing/2010/main" noRot="1" noChangeAspect="1" noEditPoints="1" noChangeArrowheads="1" noChangeShapeType="1"/>
              </p14:cNvContentPartPr>
              <p14:nvPr/>
            </p14:nvContentPartPr>
            <p14:xfrm>
              <a:off x="633413" y="5875338"/>
              <a:ext cx="215900" cy="152400"/>
            </p14:xfrm>
          </p:contentPart>
        </mc:Choice>
        <mc:Fallback xmlns="">
          <p:pic>
            <p:nvPicPr>
              <p:cNvPr id="50213" name="Ink 37"/>
              <p:cNvPicPr>
                <a:picLocks noRot="1" noChangeAspect="1" noEditPoints="1" noChangeArrowheads="1" noChangeShapeType="1"/>
              </p:cNvPicPr>
              <p:nvPr/>
            </p:nvPicPr>
            <p:blipFill>
              <a:blip r:embed="rId72"/>
              <a:stretch>
                <a:fillRect/>
              </a:stretch>
            </p:blipFill>
            <p:spPr>
              <a:xfrm>
                <a:off x="623995" y="5866312"/>
                <a:ext cx="234737" cy="170452"/>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214" name="Ink 38"/>
              <p14:cNvContentPartPr>
                <a14:cpLocks xmlns:a14="http://schemas.microsoft.com/office/drawing/2010/main" noRot="1" noChangeAspect="1" noEditPoints="1" noChangeArrowheads="1" noChangeShapeType="1"/>
              </p14:cNvContentPartPr>
              <p14:nvPr/>
            </p14:nvContentPartPr>
            <p14:xfrm>
              <a:off x="1670050" y="5589588"/>
              <a:ext cx="295275" cy="750887"/>
            </p14:xfrm>
          </p:contentPart>
        </mc:Choice>
        <mc:Fallback xmlns="">
          <p:pic>
            <p:nvPicPr>
              <p:cNvPr id="50214" name="Ink 38"/>
              <p:cNvPicPr>
                <a:picLocks noRot="1" noChangeAspect="1" noEditPoints="1" noChangeArrowheads="1" noChangeShapeType="1"/>
              </p:cNvPicPr>
              <p:nvPr/>
            </p:nvPicPr>
            <p:blipFill>
              <a:blip r:embed="rId74"/>
              <a:stretch>
                <a:fillRect/>
              </a:stretch>
            </p:blipFill>
            <p:spPr>
              <a:xfrm>
                <a:off x="1660688" y="5580220"/>
                <a:ext cx="314000" cy="76962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215" name="Ink 39"/>
              <p14:cNvContentPartPr>
                <a14:cpLocks xmlns:a14="http://schemas.microsoft.com/office/drawing/2010/main" noRot="1" noChangeAspect="1" noEditPoints="1" noChangeArrowheads="1" noChangeShapeType="1"/>
              </p14:cNvContentPartPr>
              <p14:nvPr/>
            </p14:nvContentPartPr>
            <p14:xfrm>
              <a:off x="3133725" y="5776913"/>
              <a:ext cx="152400" cy="169862"/>
            </p14:xfrm>
          </p:contentPart>
        </mc:Choice>
        <mc:Fallback xmlns="">
          <p:pic>
            <p:nvPicPr>
              <p:cNvPr id="50215" name="Ink 39"/>
              <p:cNvPicPr>
                <a:picLocks noRot="1" noChangeAspect="1" noEditPoints="1" noChangeArrowheads="1" noChangeShapeType="1"/>
              </p:cNvPicPr>
              <p:nvPr/>
            </p:nvPicPr>
            <p:blipFill>
              <a:blip r:embed="rId76"/>
              <a:stretch>
                <a:fillRect/>
              </a:stretch>
            </p:blipFill>
            <p:spPr>
              <a:xfrm>
                <a:off x="3124531" y="5767556"/>
                <a:ext cx="170787"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0216" name="Ink 40"/>
              <p14:cNvContentPartPr>
                <a14:cpLocks xmlns:a14="http://schemas.microsoft.com/office/drawing/2010/main" noRot="1" noChangeAspect="1" noEditPoints="1" noChangeArrowheads="1" noChangeShapeType="1"/>
              </p14:cNvContentPartPr>
              <p14:nvPr/>
            </p14:nvContentPartPr>
            <p14:xfrm>
              <a:off x="4321175" y="5572125"/>
              <a:ext cx="492125" cy="357188"/>
            </p14:xfrm>
          </p:contentPart>
        </mc:Choice>
        <mc:Fallback xmlns="">
          <p:pic>
            <p:nvPicPr>
              <p:cNvPr id="50216" name="Ink 40"/>
              <p:cNvPicPr>
                <a:picLocks noRot="1" noChangeAspect="1" noEditPoints="1" noChangeArrowheads="1" noChangeShapeType="1"/>
              </p:cNvPicPr>
              <p:nvPr/>
            </p:nvPicPr>
            <p:blipFill>
              <a:blip r:embed="rId78"/>
              <a:stretch>
                <a:fillRect/>
              </a:stretch>
            </p:blipFill>
            <p:spPr>
              <a:xfrm>
                <a:off x="4311808" y="5562773"/>
                <a:ext cx="510859" cy="375893"/>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0217" name="Ink 41"/>
              <p14:cNvContentPartPr>
                <a14:cpLocks xmlns:a14="http://schemas.microsoft.com/office/drawing/2010/main" noRot="1" noChangeAspect="1" noEditPoints="1" noChangeArrowheads="1" noChangeShapeType="1"/>
              </p14:cNvContentPartPr>
              <p14:nvPr/>
            </p14:nvContentPartPr>
            <p14:xfrm>
              <a:off x="5214938" y="5527675"/>
              <a:ext cx="723900" cy="357188"/>
            </p14:xfrm>
          </p:contentPart>
        </mc:Choice>
        <mc:Fallback xmlns="">
          <p:pic>
            <p:nvPicPr>
              <p:cNvPr id="50217" name="Ink 41"/>
              <p:cNvPicPr>
                <a:picLocks noRot="1" noChangeAspect="1" noEditPoints="1" noChangeArrowheads="1" noChangeShapeType="1"/>
              </p:cNvPicPr>
              <p:nvPr/>
            </p:nvPicPr>
            <p:blipFill>
              <a:blip r:embed="rId80"/>
              <a:stretch>
                <a:fillRect/>
              </a:stretch>
            </p:blipFill>
            <p:spPr>
              <a:xfrm>
                <a:off x="5205574" y="5518323"/>
                <a:ext cx="742628" cy="375893"/>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0218" name="Ink 42"/>
              <p14:cNvContentPartPr>
                <a14:cpLocks xmlns:a14="http://schemas.microsoft.com/office/drawing/2010/main" noRot="1" noChangeAspect="1" noEditPoints="1" noChangeArrowheads="1" noChangeShapeType="1"/>
              </p14:cNvContentPartPr>
              <p14:nvPr/>
            </p14:nvContentPartPr>
            <p14:xfrm>
              <a:off x="6107113" y="5510213"/>
              <a:ext cx="9525" cy="249237"/>
            </p14:xfrm>
          </p:contentPart>
        </mc:Choice>
        <mc:Fallback xmlns="">
          <p:pic>
            <p:nvPicPr>
              <p:cNvPr id="50218" name="Ink 42"/>
              <p:cNvPicPr>
                <a:picLocks noRot="1" noChangeAspect="1" noEditPoints="1" noChangeArrowheads="1" noChangeShapeType="1"/>
              </p:cNvPicPr>
              <p:nvPr/>
            </p:nvPicPr>
            <p:blipFill>
              <a:blip r:embed="rId82"/>
              <a:stretch>
                <a:fillRect/>
              </a:stretch>
            </p:blipFill>
            <p:spPr>
              <a:xfrm>
                <a:off x="6097588" y="5500902"/>
                <a:ext cx="28575" cy="267858"/>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0219" name="Ink 43"/>
              <p14:cNvContentPartPr>
                <a14:cpLocks xmlns:a14="http://schemas.microsoft.com/office/drawing/2010/main" noRot="1" noChangeAspect="1" noEditPoints="1" noChangeArrowheads="1" noChangeShapeType="1"/>
              </p14:cNvContentPartPr>
              <p14:nvPr/>
            </p14:nvContentPartPr>
            <p14:xfrm>
              <a:off x="6323013" y="5562600"/>
              <a:ext cx="17462" cy="134938"/>
            </p14:xfrm>
          </p:contentPart>
        </mc:Choice>
        <mc:Fallback xmlns="">
          <p:pic>
            <p:nvPicPr>
              <p:cNvPr id="50219" name="Ink 43"/>
              <p:cNvPicPr>
                <a:picLocks noRot="1" noChangeAspect="1" noEditPoints="1" noChangeArrowheads="1" noChangeShapeType="1"/>
              </p:cNvPicPr>
              <p:nvPr/>
            </p:nvPicPr>
            <p:blipFill>
              <a:blip r:embed="rId84"/>
              <a:stretch>
                <a:fillRect/>
              </a:stretch>
            </p:blipFill>
            <p:spPr>
              <a:xfrm>
                <a:off x="6314447" y="5553194"/>
                <a:ext cx="34595" cy="15375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0220" name="Ink 44"/>
              <p14:cNvContentPartPr>
                <a14:cpLocks xmlns:a14="http://schemas.microsoft.com/office/drawing/2010/main" noRot="1" noChangeAspect="1" noEditPoints="1" noChangeArrowheads="1" noChangeShapeType="1"/>
              </p14:cNvContentPartPr>
              <p14:nvPr/>
            </p14:nvContentPartPr>
            <p14:xfrm>
              <a:off x="482600" y="5572125"/>
              <a:ext cx="411163" cy="268288"/>
            </p14:xfrm>
          </p:contentPart>
        </mc:Choice>
        <mc:Fallback xmlns="">
          <p:pic>
            <p:nvPicPr>
              <p:cNvPr id="50220" name="Ink 44"/>
              <p:cNvPicPr>
                <a:picLocks noRot="1" noChangeAspect="1" noEditPoints="1" noChangeArrowheads="1" noChangeShapeType="1"/>
              </p:cNvPicPr>
              <p:nvPr/>
            </p:nvPicPr>
            <p:blipFill>
              <a:blip r:embed="rId86"/>
              <a:stretch>
                <a:fillRect/>
              </a:stretch>
            </p:blipFill>
            <p:spPr>
              <a:xfrm>
                <a:off x="473239" y="5562762"/>
                <a:ext cx="429885" cy="28701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0221" name="Ink 45"/>
              <p14:cNvContentPartPr>
                <a14:cpLocks xmlns:a14="http://schemas.microsoft.com/office/drawing/2010/main" noRot="1" noChangeAspect="1" noEditPoints="1" noChangeArrowheads="1" noChangeShapeType="1"/>
              </p14:cNvContentPartPr>
              <p14:nvPr/>
            </p14:nvContentPartPr>
            <p14:xfrm>
              <a:off x="4089400" y="3490913"/>
              <a:ext cx="1588" cy="241300"/>
            </p14:xfrm>
          </p:contentPart>
        </mc:Choice>
        <mc:Fallback xmlns="">
          <p:pic>
            <p:nvPicPr>
              <p:cNvPr id="50221" name="Ink 45"/>
              <p:cNvPicPr>
                <a:picLocks noRot="1" noChangeAspect="1" noEditPoints="1" noChangeArrowheads="1" noChangeShapeType="1"/>
              </p:cNvPicPr>
              <p:nvPr/>
            </p:nvPicPr>
            <p:blipFill>
              <a:blip r:embed="rId88"/>
              <a:stretch>
                <a:fillRect/>
              </a:stretch>
            </p:blipFill>
            <p:spPr>
              <a:xfrm>
                <a:off x="4048112" y="3481549"/>
                <a:ext cx="84164" cy="260028"/>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0222" name="Ink 46"/>
              <p14:cNvContentPartPr>
                <a14:cpLocks xmlns:a14="http://schemas.microsoft.com/office/drawing/2010/main" noRot="1" noChangeAspect="1" noEditPoints="1" noChangeArrowheads="1" noChangeShapeType="1"/>
              </p14:cNvContentPartPr>
              <p14:nvPr/>
            </p14:nvContentPartPr>
            <p14:xfrm>
              <a:off x="4089400" y="3473450"/>
              <a:ext cx="2519363" cy="187325"/>
            </p14:xfrm>
          </p:contentPart>
        </mc:Choice>
        <mc:Fallback xmlns="">
          <p:pic>
            <p:nvPicPr>
              <p:cNvPr id="50222" name="Ink 46"/>
              <p:cNvPicPr>
                <a:picLocks noRot="1" noChangeAspect="1" noEditPoints="1" noChangeArrowheads="1" noChangeShapeType="1"/>
              </p:cNvPicPr>
              <p:nvPr/>
            </p:nvPicPr>
            <p:blipFill>
              <a:blip r:embed="rId90"/>
              <a:stretch>
                <a:fillRect/>
              </a:stretch>
            </p:blipFill>
            <p:spPr>
              <a:xfrm>
                <a:off x="4080036" y="3464295"/>
                <a:ext cx="2538092" cy="205635"/>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0223" name="Ink 47"/>
              <p14:cNvContentPartPr>
                <a14:cpLocks xmlns:a14="http://schemas.microsoft.com/office/drawing/2010/main" noRot="1" noChangeAspect="1" noEditPoints="1" noChangeArrowheads="1" noChangeShapeType="1"/>
              </p14:cNvContentPartPr>
              <p14:nvPr/>
            </p14:nvContentPartPr>
            <p14:xfrm>
              <a:off x="4089400" y="3660775"/>
              <a:ext cx="2527300" cy="98425"/>
            </p14:xfrm>
          </p:contentPart>
        </mc:Choice>
        <mc:Fallback xmlns="">
          <p:pic>
            <p:nvPicPr>
              <p:cNvPr id="50223" name="Ink 47"/>
              <p:cNvPicPr>
                <a:picLocks noRot="1" noChangeAspect="1" noEditPoints="1" noChangeArrowheads="1" noChangeShapeType="1"/>
              </p:cNvPicPr>
              <p:nvPr/>
            </p:nvPicPr>
            <p:blipFill>
              <a:blip r:embed="rId92"/>
              <a:stretch>
                <a:fillRect/>
              </a:stretch>
            </p:blipFill>
            <p:spPr>
              <a:xfrm>
                <a:off x="4080040" y="3651469"/>
                <a:ext cx="2546021" cy="117036"/>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0224" name="Ink 48"/>
              <p14:cNvContentPartPr>
                <a14:cpLocks xmlns:a14="http://schemas.microsoft.com/office/drawing/2010/main" noRot="1" noChangeAspect="1" noEditPoints="1" noChangeArrowheads="1" noChangeShapeType="1"/>
              </p14:cNvContentPartPr>
              <p14:nvPr/>
            </p14:nvContentPartPr>
            <p14:xfrm>
              <a:off x="608013" y="4867275"/>
              <a:ext cx="177800" cy="142875"/>
            </p14:xfrm>
          </p:contentPart>
        </mc:Choice>
        <mc:Fallback xmlns="">
          <p:pic>
            <p:nvPicPr>
              <p:cNvPr id="50224" name="Ink 48"/>
              <p:cNvPicPr>
                <a:picLocks noRot="1" noChangeAspect="1" noEditPoints="1" noChangeArrowheads="1" noChangeShapeType="1"/>
              </p:cNvPicPr>
              <p:nvPr/>
            </p:nvPicPr>
            <p:blipFill>
              <a:blip r:embed="rId94"/>
              <a:stretch>
                <a:fillRect/>
              </a:stretch>
            </p:blipFill>
            <p:spPr>
              <a:xfrm>
                <a:off x="598730" y="4858034"/>
                <a:ext cx="196365" cy="161356"/>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50225" name="Ink 49"/>
              <p14:cNvContentPartPr>
                <a14:cpLocks xmlns:a14="http://schemas.microsoft.com/office/drawing/2010/main" noRot="1" noChangeAspect="1" noEditPoints="1" noChangeArrowheads="1" noChangeShapeType="1"/>
              </p14:cNvContentPartPr>
              <p14:nvPr/>
            </p14:nvContentPartPr>
            <p14:xfrm>
              <a:off x="4330700" y="5572125"/>
              <a:ext cx="1588" cy="250825"/>
            </p14:xfrm>
          </p:contentPart>
        </mc:Choice>
        <mc:Fallback xmlns="">
          <p:pic>
            <p:nvPicPr>
              <p:cNvPr id="50225" name="Ink 49"/>
              <p:cNvPicPr>
                <a:picLocks noRot="1" noChangeAspect="1" noEditPoints="1" noChangeArrowheads="1" noChangeShapeType="1"/>
              </p:cNvPicPr>
              <p:nvPr/>
            </p:nvPicPr>
            <p:blipFill>
              <a:blip r:embed="rId96"/>
              <a:stretch>
                <a:fillRect/>
              </a:stretch>
            </p:blipFill>
            <p:spPr>
              <a:xfrm>
                <a:off x="4289412" y="5562755"/>
                <a:ext cx="84164" cy="269565"/>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50226" name="Ink 50"/>
              <p14:cNvContentPartPr>
                <a14:cpLocks xmlns:a14="http://schemas.microsoft.com/office/drawing/2010/main" noRot="1" noChangeAspect="1" noEditPoints="1" noChangeArrowheads="1" noChangeShapeType="1"/>
              </p14:cNvContentPartPr>
              <p14:nvPr/>
            </p14:nvContentPartPr>
            <p14:xfrm>
              <a:off x="4340225" y="5464175"/>
              <a:ext cx="2401888" cy="420688"/>
            </p14:xfrm>
          </p:contentPart>
        </mc:Choice>
        <mc:Fallback xmlns="">
          <p:pic>
            <p:nvPicPr>
              <p:cNvPr id="50226" name="Ink 50"/>
              <p:cNvPicPr>
                <a:picLocks noRot="1" noChangeAspect="1" noEditPoints="1" noChangeArrowheads="1" noChangeShapeType="1"/>
              </p:cNvPicPr>
              <p:nvPr/>
            </p:nvPicPr>
            <p:blipFill>
              <a:blip r:embed="rId98"/>
              <a:stretch>
                <a:fillRect/>
              </a:stretch>
            </p:blipFill>
            <p:spPr>
              <a:xfrm>
                <a:off x="4330868" y="5454913"/>
                <a:ext cx="2420602" cy="439211"/>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50227" name="Ink 51"/>
              <p14:cNvContentPartPr>
                <a14:cpLocks xmlns:a14="http://schemas.microsoft.com/office/drawing/2010/main" noRot="1" noChangeAspect="1" noEditPoints="1" noChangeArrowheads="1" noChangeShapeType="1"/>
              </p14:cNvContentPartPr>
              <p14:nvPr/>
            </p14:nvContentPartPr>
            <p14:xfrm>
              <a:off x="2152650" y="2303463"/>
              <a:ext cx="115888" cy="152400"/>
            </p14:xfrm>
          </p:contentPart>
        </mc:Choice>
        <mc:Fallback xmlns="">
          <p:pic>
            <p:nvPicPr>
              <p:cNvPr id="50227" name="Ink 51"/>
              <p:cNvPicPr>
                <a:picLocks noRot="1" noChangeAspect="1" noEditPoints="1" noChangeArrowheads="1" noChangeShapeType="1"/>
              </p:cNvPicPr>
              <p:nvPr/>
            </p:nvPicPr>
            <p:blipFill>
              <a:blip r:embed="rId100"/>
              <a:stretch>
                <a:fillRect/>
              </a:stretch>
            </p:blipFill>
            <p:spPr>
              <a:xfrm>
                <a:off x="2136863" y="2239237"/>
                <a:ext cx="147461" cy="28085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50228" name="Ink 52"/>
              <p14:cNvContentPartPr>
                <a14:cpLocks xmlns:a14="http://schemas.microsoft.com/office/drawing/2010/main" noRot="1" noChangeAspect="1" noEditPoints="1" noChangeArrowheads="1" noChangeShapeType="1"/>
              </p14:cNvContentPartPr>
              <p14:nvPr/>
            </p14:nvContentPartPr>
            <p14:xfrm>
              <a:off x="1187450" y="4152900"/>
              <a:ext cx="161925" cy="1588"/>
            </p14:xfrm>
          </p:contentPart>
        </mc:Choice>
        <mc:Fallback xmlns="">
          <p:pic>
            <p:nvPicPr>
              <p:cNvPr id="50228" name="Ink 52"/>
              <p:cNvPicPr>
                <a:picLocks noRot="1" noChangeAspect="1" noEditPoints="1" noChangeArrowheads="1" noChangeShapeType="1"/>
              </p:cNvPicPr>
              <p:nvPr/>
            </p:nvPicPr>
            <p:blipFill>
              <a:blip r:embed="rId102"/>
              <a:stretch>
                <a:fillRect/>
              </a:stretch>
            </p:blipFill>
            <p:spPr>
              <a:xfrm>
                <a:off x="0" y="0"/>
                <a:ext cx="161280" cy="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50229" name="Ink 53"/>
              <p14:cNvContentPartPr>
                <a14:cpLocks xmlns:a14="http://schemas.microsoft.com/office/drawing/2010/main" noRot="1" noChangeAspect="1" noEditPoints="1" noChangeArrowheads="1" noChangeShapeType="1"/>
              </p14:cNvContentPartPr>
              <p14:nvPr/>
            </p14:nvContentPartPr>
            <p14:xfrm>
              <a:off x="55651400" y="56286400"/>
              <a:ext cx="0" cy="0"/>
            </p14:xfrm>
          </p:contentPart>
        </mc:Choice>
        <mc:Fallback xmlns="">
          <p:pic>
            <p:nvPicPr>
              <p:cNvPr id="50229" name="Ink 53"/>
              <p:cNvPicPr>
                <a:picLocks noRot="1" noChangeAspect="1" noEditPoints="1" noChangeArrowheads="1" noChangeShapeType="1"/>
              </p:cNvPicPr>
              <p:nvPr/>
            </p:nvPicPr>
            <p:blipFill>
              <a:blip r:embed="rId104"/>
              <a:stretch>
                <a:fillRect/>
              </a:stretch>
            </p:blipFill>
            <p:spPr>
              <a:xfrm>
                <a:off x="55651400" y="56286400"/>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50230" name="Ink 54"/>
              <p14:cNvContentPartPr>
                <a14:cpLocks xmlns:a14="http://schemas.microsoft.com/office/drawing/2010/main" noRot="1" noChangeAspect="1" noEditPoints="1" noChangeArrowheads="1" noChangeShapeType="1"/>
              </p14:cNvContentPartPr>
              <p14:nvPr/>
            </p14:nvContentPartPr>
            <p14:xfrm>
              <a:off x="1133475" y="3482975"/>
              <a:ext cx="331788" cy="88900"/>
            </p14:xfrm>
          </p:contentPart>
        </mc:Choice>
        <mc:Fallback xmlns="">
          <p:pic>
            <p:nvPicPr>
              <p:cNvPr id="50230" name="Ink 54"/>
              <p:cNvPicPr>
                <a:picLocks noRot="1" noChangeAspect="1" noEditPoints="1" noChangeArrowheads="1" noChangeShapeType="1"/>
              </p:cNvPicPr>
              <p:nvPr/>
            </p:nvPicPr>
            <p:blipFill>
              <a:blip r:embed="rId106"/>
              <a:stretch>
                <a:fillRect/>
              </a:stretch>
            </p:blipFill>
            <p:spPr>
              <a:xfrm>
                <a:off x="1117590" y="3419781"/>
                <a:ext cx="363559" cy="214931"/>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50231" name="Ink 55"/>
              <p14:cNvContentPartPr>
                <a14:cpLocks xmlns:a14="http://schemas.microsoft.com/office/drawing/2010/main" noRot="1" noChangeAspect="1" noEditPoints="1" noChangeArrowheads="1" noChangeShapeType="1"/>
              </p14:cNvContentPartPr>
              <p14:nvPr/>
            </p14:nvContentPartPr>
            <p14:xfrm>
              <a:off x="2660650" y="4483100"/>
              <a:ext cx="134938" cy="196850"/>
            </p14:xfrm>
          </p:contentPart>
        </mc:Choice>
        <mc:Fallback xmlns="">
          <p:pic>
            <p:nvPicPr>
              <p:cNvPr id="50231" name="Ink 55"/>
              <p:cNvPicPr>
                <a:picLocks noRot="1" noChangeAspect="1" noEditPoints="1" noChangeArrowheads="1" noChangeShapeType="1"/>
              </p:cNvPicPr>
              <p:nvPr/>
            </p:nvPicPr>
            <p:blipFill>
              <a:blip r:embed="rId108"/>
              <a:stretch>
                <a:fillRect/>
              </a:stretch>
            </p:blipFill>
            <p:spPr>
              <a:xfrm>
                <a:off x="2644817" y="4420563"/>
                <a:ext cx="166603" cy="321924"/>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50232" name="Ink 56"/>
              <p14:cNvContentPartPr>
                <a14:cpLocks xmlns:a14="http://schemas.microsoft.com/office/drawing/2010/main" noRot="1" noChangeAspect="1" noEditPoints="1" noChangeArrowheads="1" noChangeShapeType="1"/>
              </p14:cNvContentPartPr>
              <p14:nvPr/>
            </p14:nvContentPartPr>
            <p14:xfrm>
              <a:off x="3133725" y="5562600"/>
              <a:ext cx="152400" cy="46038"/>
            </p14:xfrm>
          </p:contentPart>
        </mc:Choice>
        <mc:Fallback xmlns="">
          <p:pic>
            <p:nvPicPr>
              <p:cNvPr id="50232" name="Ink 56"/>
              <p:cNvPicPr>
                <a:picLocks noRot="1" noChangeAspect="1" noEditPoints="1" noChangeArrowheads="1" noChangeShapeType="1"/>
              </p:cNvPicPr>
              <p:nvPr/>
            </p:nvPicPr>
            <p:blipFill>
              <a:blip r:embed="rId110"/>
              <a:stretch>
                <a:fillRect/>
              </a:stretch>
            </p:blipFill>
            <p:spPr>
              <a:xfrm>
                <a:off x="3117873" y="5497256"/>
                <a:ext cx="184105" cy="177098"/>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50233" name="Ink 57"/>
              <p14:cNvContentPartPr>
                <a14:cpLocks xmlns:a14="http://schemas.microsoft.com/office/drawing/2010/main" noRot="1" noChangeAspect="1" noEditPoints="1" noChangeArrowheads="1" noChangeShapeType="1"/>
              </p14:cNvContentPartPr>
              <p14:nvPr/>
            </p14:nvContentPartPr>
            <p14:xfrm>
              <a:off x="4357688" y="6348413"/>
              <a:ext cx="3214687" cy="90487"/>
            </p14:xfrm>
          </p:contentPart>
        </mc:Choice>
        <mc:Fallback xmlns="">
          <p:pic>
            <p:nvPicPr>
              <p:cNvPr id="50233" name="Ink 57"/>
              <p:cNvPicPr>
                <a:picLocks noRot="1" noChangeAspect="1" noEditPoints="1" noChangeArrowheads="1" noChangeShapeType="1"/>
              </p:cNvPicPr>
              <p:nvPr/>
            </p:nvPicPr>
            <p:blipFill>
              <a:blip r:embed="rId112"/>
              <a:stretch>
                <a:fillRect/>
              </a:stretch>
            </p:blipFill>
            <p:spPr>
              <a:xfrm>
                <a:off x="4348328" y="6338965"/>
                <a:ext cx="3233406" cy="109384"/>
              </a:xfrm>
              <a:prstGeom prst="rect">
                <a:avLst/>
              </a:prstGeom>
            </p:spPr>
          </p:pic>
        </mc:Fallback>
      </mc:AlternateContent>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2"/>
          <p:cNvPicPr>
            <a:picLocks noGrp="1" noChangeAspect="1" noChangeArrowheads="1"/>
          </p:cNvPicPr>
          <p:nvPr>
            <p:ph idx="1"/>
          </p:nvPr>
        </p:nvPicPr>
        <p:blipFill>
          <a:blip r:embed="rId2"/>
          <a:srcRect l="43661" t="45106" r="39697" b="29167"/>
          <a:stretch>
            <a:fillRect/>
          </a:stretch>
        </p:blipFill>
        <p:spPr bwMode="auto">
          <a:xfrm>
            <a:off x="0" y="1"/>
            <a:ext cx="9144000" cy="2133599"/>
          </a:xfrm>
          <a:prstGeom prst="rect">
            <a:avLst/>
          </a:prstGeom>
          <a:noFill/>
          <a:ln w="9525">
            <a:noFill/>
            <a:miter lim="800000"/>
            <a:headEnd/>
            <a:tailEnd/>
          </a:ln>
          <a:effectLst/>
        </p:spPr>
      </p:pic>
      <p:pic>
        <p:nvPicPr>
          <p:cNvPr id="5" name="Picture 3"/>
          <p:cNvPicPr>
            <a:picLocks noChangeAspect="1" noChangeArrowheads="1"/>
          </p:cNvPicPr>
          <p:nvPr/>
        </p:nvPicPr>
        <p:blipFill>
          <a:blip r:embed="rId3"/>
          <a:srcRect l="35725" t="58748" r="32064" b="11458"/>
          <a:stretch>
            <a:fillRect/>
          </a:stretch>
        </p:blipFill>
        <p:spPr bwMode="auto">
          <a:xfrm>
            <a:off x="0" y="2590800"/>
            <a:ext cx="9144000" cy="42672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6626" name="Ink 2"/>
              <p14:cNvContentPartPr>
                <a14:cpLocks xmlns:a14="http://schemas.microsoft.com/office/drawing/2010/main" noRot="1" noChangeAspect="1" noEditPoints="1" noChangeArrowheads="1" noChangeShapeType="1"/>
              </p14:cNvContentPartPr>
              <p14:nvPr/>
            </p14:nvContentPartPr>
            <p14:xfrm>
              <a:off x="3384550" y="2170113"/>
              <a:ext cx="2232025" cy="366712"/>
            </p14:xfrm>
          </p:contentPart>
        </mc:Choice>
        <mc:Fallback xmlns="">
          <p:pic>
            <p:nvPicPr>
              <p:cNvPr id="26626" name="Ink 2"/>
              <p:cNvPicPr>
                <a:picLocks noRot="1" noChangeAspect="1" noEditPoints="1" noChangeArrowheads="1" noChangeShapeType="1"/>
              </p:cNvPicPr>
              <p:nvPr/>
            </p:nvPicPr>
            <p:blipFill>
              <a:blip r:embed="rId5"/>
              <a:stretch>
                <a:fillRect/>
              </a:stretch>
            </p:blipFill>
            <p:spPr>
              <a:xfrm>
                <a:off x="3375197" y="2160802"/>
                <a:ext cx="2250730" cy="38533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627" name="Ink 3"/>
              <p14:cNvContentPartPr>
                <a14:cpLocks xmlns:a14="http://schemas.microsoft.com/office/drawing/2010/main" noRot="1" noChangeAspect="1" noEditPoints="1" noChangeArrowheads="1" noChangeShapeType="1"/>
              </p14:cNvContentPartPr>
              <p14:nvPr/>
            </p14:nvContentPartPr>
            <p14:xfrm>
              <a:off x="3795713" y="4857750"/>
              <a:ext cx="2268537" cy="1643063"/>
            </p14:xfrm>
          </p:contentPart>
        </mc:Choice>
        <mc:Fallback xmlns="">
          <p:pic>
            <p:nvPicPr>
              <p:cNvPr id="26627" name="Ink 3"/>
              <p:cNvPicPr>
                <a:picLocks noRot="1" noChangeAspect="1" noEditPoints="1" noChangeArrowheads="1" noChangeShapeType="1"/>
              </p:cNvPicPr>
              <p:nvPr/>
            </p:nvPicPr>
            <p:blipFill>
              <a:blip r:embed="rId7"/>
              <a:stretch>
                <a:fillRect/>
              </a:stretch>
            </p:blipFill>
            <p:spPr>
              <a:xfrm>
                <a:off x="3786352" y="4848394"/>
                <a:ext cx="2287258" cy="1661775"/>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6628" name="Ink 4"/>
              <p14:cNvContentPartPr>
                <a14:cpLocks xmlns:a14="http://schemas.microsoft.com/office/drawing/2010/main" noRot="1" noChangeAspect="1" noEditPoints="1" noChangeArrowheads="1" noChangeShapeType="1"/>
              </p14:cNvContentPartPr>
              <p14:nvPr/>
            </p14:nvContentPartPr>
            <p14:xfrm>
              <a:off x="4411663" y="5232400"/>
              <a:ext cx="214312" cy="19050"/>
            </p14:xfrm>
          </p:contentPart>
        </mc:Choice>
        <mc:Fallback xmlns="">
          <p:pic>
            <p:nvPicPr>
              <p:cNvPr id="26628" name="Ink 4"/>
              <p:cNvPicPr>
                <a:picLocks noRot="1" noChangeAspect="1" noEditPoints="1" noChangeArrowheads="1" noChangeShapeType="1"/>
              </p:cNvPicPr>
              <p:nvPr/>
            </p:nvPicPr>
            <p:blipFill>
              <a:blip r:embed="rId9"/>
              <a:stretch>
                <a:fillRect/>
              </a:stretch>
            </p:blipFill>
            <p:spPr>
              <a:xfrm>
                <a:off x="4395455" y="5162153"/>
                <a:ext cx="246369" cy="15954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6629" name="Ink 5"/>
              <p14:cNvContentPartPr>
                <a14:cpLocks xmlns:a14="http://schemas.microsoft.com/office/drawing/2010/main" noRot="1" noChangeAspect="1" noEditPoints="1" noChangeArrowheads="1" noChangeShapeType="1"/>
              </p14:cNvContentPartPr>
              <p14:nvPr/>
            </p14:nvContentPartPr>
            <p14:xfrm>
              <a:off x="4652963" y="5768975"/>
              <a:ext cx="17462" cy="17463"/>
            </p14:xfrm>
          </p:contentPart>
        </mc:Choice>
        <mc:Fallback xmlns="">
          <p:pic>
            <p:nvPicPr>
              <p:cNvPr id="26629" name="Ink 5"/>
              <p:cNvPicPr>
                <a:picLocks noRot="1" noChangeAspect="1" noEditPoints="1" noChangeArrowheads="1" noChangeShapeType="1"/>
              </p:cNvPicPr>
              <p:nvPr/>
            </p:nvPicPr>
            <p:blipFill>
              <a:blip r:embed="rId11"/>
              <a:stretch>
                <a:fillRect/>
              </a:stretch>
            </p:blipFill>
            <p:spPr>
              <a:xfrm>
                <a:off x="4637898" y="5704580"/>
                <a:ext cx="47593" cy="14625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630" name="Ink 6"/>
              <p14:cNvContentPartPr>
                <a14:cpLocks xmlns:a14="http://schemas.microsoft.com/office/drawing/2010/main" noRot="1" noChangeAspect="1" noEditPoints="1" noChangeArrowheads="1" noChangeShapeType="1"/>
              </p14:cNvContentPartPr>
              <p14:nvPr/>
            </p14:nvContentPartPr>
            <p14:xfrm>
              <a:off x="4402138" y="5643563"/>
              <a:ext cx="206375" cy="26987"/>
            </p14:xfrm>
          </p:contentPart>
        </mc:Choice>
        <mc:Fallback xmlns="">
          <p:pic>
            <p:nvPicPr>
              <p:cNvPr id="26630" name="Ink 6"/>
              <p:cNvPicPr>
                <a:picLocks noRot="1" noChangeAspect="1" noEditPoints="1" noChangeArrowheads="1" noChangeShapeType="1"/>
              </p:cNvPicPr>
              <p:nvPr/>
            </p:nvPicPr>
            <p:blipFill>
              <a:blip r:embed="rId13"/>
              <a:stretch>
                <a:fillRect/>
              </a:stretch>
            </p:blipFill>
            <p:spPr>
              <a:xfrm>
                <a:off x="4386235" y="5579013"/>
                <a:ext cx="238181" cy="15572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631" name="Ink 7"/>
              <p14:cNvContentPartPr>
                <a14:cpLocks xmlns:a14="http://schemas.microsoft.com/office/drawing/2010/main" noRot="1" noChangeAspect="1" noEditPoints="1" noChangeArrowheads="1" noChangeShapeType="1"/>
              </p14:cNvContentPartPr>
              <p14:nvPr/>
            </p14:nvContentPartPr>
            <p14:xfrm>
              <a:off x="4429125" y="6170613"/>
              <a:ext cx="231775" cy="26987"/>
            </p14:xfrm>
          </p:contentPart>
        </mc:Choice>
        <mc:Fallback xmlns="">
          <p:pic>
            <p:nvPicPr>
              <p:cNvPr id="26631" name="Ink 7"/>
              <p:cNvPicPr>
                <a:picLocks noRot="1" noChangeAspect="1" noEditPoints="1" noChangeArrowheads="1" noChangeShapeType="1"/>
              </p:cNvPicPr>
              <p:nvPr/>
            </p:nvPicPr>
            <p:blipFill>
              <a:blip r:embed="rId15"/>
              <a:stretch>
                <a:fillRect/>
              </a:stretch>
            </p:blipFill>
            <p:spPr>
              <a:xfrm>
                <a:off x="4413338" y="6108928"/>
                <a:ext cx="263348" cy="1507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6632" name="Ink 8"/>
              <p14:cNvContentPartPr>
                <a14:cpLocks xmlns:a14="http://schemas.microsoft.com/office/drawing/2010/main" noRot="1" noChangeAspect="1" noEditPoints="1" noChangeArrowheads="1" noChangeShapeType="1"/>
              </p14:cNvContentPartPr>
              <p14:nvPr/>
            </p14:nvContentPartPr>
            <p14:xfrm>
              <a:off x="4321175" y="6010275"/>
              <a:ext cx="233363" cy="169863"/>
            </p14:xfrm>
          </p:contentPart>
        </mc:Choice>
        <mc:Fallback xmlns="">
          <p:pic>
            <p:nvPicPr>
              <p:cNvPr id="26632" name="Ink 8"/>
              <p:cNvPicPr>
                <a:picLocks noRot="1" noChangeAspect="1" noEditPoints="1" noChangeArrowheads="1" noChangeShapeType="1"/>
              </p:cNvPicPr>
              <p:nvPr/>
            </p:nvPicPr>
            <p:blipFill>
              <a:blip r:embed="rId17"/>
              <a:stretch>
                <a:fillRect/>
              </a:stretch>
            </p:blipFill>
            <p:spPr>
              <a:xfrm>
                <a:off x="4305280" y="5947768"/>
                <a:ext cx="265152" cy="29452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633" name="Ink 9"/>
              <p14:cNvContentPartPr>
                <a14:cpLocks xmlns:a14="http://schemas.microsoft.com/office/drawing/2010/main" noRot="1" noChangeAspect="1" noEditPoints="1" noChangeArrowheads="1" noChangeShapeType="1"/>
              </p14:cNvContentPartPr>
              <p14:nvPr/>
            </p14:nvContentPartPr>
            <p14:xfrm>
              <a:off x="4340225" y="6491288"/>
              <a:ext cx="330200" cy="36512"/>
            </p14:xfrm>
          </p:contentPart>
        </mc:Choice>
        <mc:Fallback xmlns="">
          <p:pic>
            <p:nvPicPr>
              <p:cNvPr id="26633" name="Ink 9"/>
              <p:cNvPicPr>
                <a:picLocks noRot="1" noChangeAspect="1" noEditPoints="1" noChangeArrowheads="1" noChangeShapeType="1"/>
              </p:cNvPicPr>
              <p:nvPr/>
            </p:nvPicPr>
            <p:blipFill>
              <a:blip r:embed="rId19"/>
              <a:stretch>
                <a:fillRect/>
              </a:stretch>
            </p:blipFill>
            <p:spPr>
              <a:xfrm>
                <a:off x="4324416" y="6428899"/>
                <a:ext cx="361819" cy="161645"/>
              </a:xfrm>
              <a:prstGeom prst="rect">
                <a:avLst/>
              </a:prstGeom>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continued</a:t>
            </a:r>
          </a:p>
        </p:txBody>
      </p:sp>
      <p:sp>
        <p:nvSpPr>
          <p:cNvPr id="3" name="Content Placeholder 2"/>
          <p:cNvSpPr>
            <a:spLocks noGrp="1"/>
          </p:cNvSpPr>
          <p:nvPr>
            <p:ph idx="1"/>
          </p:nvPr>
        </p:nvSpPr>
        <p:spPr/>
        <p:txBody>
          <a:bodyPr/>
          <a:lstStyle/>
          <a:p>
            <a:r>
              <a:rPr lang="en-US" dirty="0"/>
              <a:t>Thus, the total operation time is 51 hours. </a:t>
            </a:r>
          </a:p>
          <a:p>
            <a:r>
              <a:rPr lang="en-US" dirty="0"/>
              <a:t>Idle time on machine A = 51 – 42 = 9 hours.</a:t>
            </a:r>
          </a:p>
          <a:p>
            <a:r>
              <a:rPr lang="en-US" dirty="0"/>
              <a:t> Idle time on machine B = 6 + [(16 – 8) + (27 –22) + (34 – 31) + (42 – 37)] + (51 – 47) = 6 + 8 + 5 + 3 + 5 + 4 = 31 hours. </a:t>
            </a:r>
          </a:p>
          <a:p>
            <a:r>
              <a:rPr lang="en-US" dirty="0"/>
              <a:t>Idle time on machine C = 8 + [(22 – 16) + (37 – 36) + (47 – 43)] = 8 + 6 + 1 + 4 = 19 hours. Total idle time = 9 + 31 + 19 = 59 hours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9218" name="Picture 2"/>
          <p:cNvPicPr>
            <a:picLocks noGrp="1" noChangeAspect="1" noChangeArrowheads="1"/>
          </p:cNvPicPr>
          <p:nvPr>
            <p:ph idx="1"/>
          </p:nvPr>
        </p:nvPicPr>
        <p:blipFill>
          <a:blip r:embed="rId2"/>
          <a:srcRect l="46214" t="25254" r="19710" b="29288"/>
          <a:stretch>
            <a:fillRect/>
          </a:stretch>
        </p:blipFill>
        <p:spPr bwMode="auto">
          <a:xfrm>
            <a:off x="0" y="0"/>
            <a:ext cx="9144000" cy="68580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3250" name="Ink 2"/>
              <p14:cNvContentPartPr>
                <a14:cpLocks xmlns:a14="http://schemas.microsoft.com/office/drawing/2010/main" noRot="1" noChangeAspect="1" noEditPoints="1" noChangeArrowheads="1" noChangeShapeType="1"/>
              </p14:cNvContentPartPr>
              <p14:nvPr/>
            </p14:nvContentPartPr>
            <p14:xfrm>
              <a:off x="758825" y="2982913"/>
              <a:ext cx="357188" cy="53975"/>
            </p14:xfrm>
          </p:contentPart>
        </mc:Choice>
        <mc:Fallback xmlns="">
          <p:pic>
            <p:nvPicPr>
              <p:cNvPr id="53250" name="Ink 2"/>
              <p:cNvPicPr>
                <a:picLocks noRot="1" noChangeAspect="1" noEditPoints="1" noChangeArrowheads="1" noChangeShapeType="1"/>
              </p:cNvPicPr>
              <p:nvPr/>
            </p:nvPicPr>
            <p:blipFill>
              <a:blip r:embed="rId4"/>
              <a:stretch>
                <a:fillRect/>
              </a:stretch>
            </p:blipFill>
            <p:spPr>
              <a:xfrm>
                <a:off x="743014" y="2919644"/>
                <a:ext cx="388810" cy="18015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3251" name="Ink 3"/>
              <p14:cNvContentPartPr>
                <a14:cpLocks xmlns:a14="http://schemas.microsoft.com/office/drawing/2010/main" noRot="1" noChangeAspect="1" noEditPoints="1" noChangeArrowheads="1" noChangeShapeType="1"/>
              </p14:cNvContentPartPr>
              <p14:nvPr/>
            </p14:nvContentPartPr>
            <p14:xfrm>
              <a:off x="776288" y="2901950"/>
              <a:ext cx="8047037" cy="152400"/>
            </p14:xfrm>
          </p:contentPart>
        </mc:Choice>
        <mc:Fallback xmlns="">
          <p:pic>
            <p:nvPicPr>
              <p:cNvPr id="53251" name="Ink 3"/>
              <p:cNvPicPr>
                <a:picLocks noRot="1" noChangeAspect="1" noEditPoints="1" noChangeArrowheads="1" noChangeShapeType="1"/>
              </p:cNvPicPr>
              <p:nvPr/>
            </p:nvPicPr>
            <p:blipFill>
              <a:blip r:embed="rId6"/>
              <a:stretch>
                <a:fillRect/>
              </a:stretch>
            </p:blipFill>
            <p:spPr>
              <a:xfrm>
                <a:off x="760446" y="2840783"/>
                <a:ext cx="8078721" cy="27473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3252" name="Ink 4"/>
              <p14:cNvContentPartPr>
                <a14:cpLocks xmlns:a14="http://schemas.microsoft.com/office/drawing/2010/main" noRot="1" noChangeAspect="1" noEditPoints="1" noChangeArrowheads="1" noChangeShapeType="1"/>
              </p14:cNvContentPartPr>
              <p14:nvPr/>
            </p14:nvContentPartPr>
            <p14:xfrm>
              <a:off x="714375" y="3251200"/>
              <a:ext cx="2420938" cy="34925"/>
            </p14:xfrm>
          </p:contentPart>
        </mc:Choice>
        <mc:Fallback xmlns="">
          <p:pic>
            <p:nvPicPr>
              <p:cNvPr id="53252" name="Ink 4"/>
              <p:cNvPicPr>
                <a:picLocks noRot="1" noChangeAspect="1" noEditPoints="1" noChangeArrowheads="1" noChangeShapeType="1"/>
              </p:cNvPicPr>
              <p:nvPr/>
            </p:nvPicPr>
            <p:blipFill>
              <a:blip r:embed="rId8"/>
              <a:stretch>
                <a:fillRect/>
              </a:stretch>
            </p:blipFill>
            <p:spPr>
              <a:xfrm>
                <a:off x="698528" y="3210493"/>
                <a:ext cx="2452991" cy="11657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3253" name="Ink 5"/>
              <p14:cNvContentPartPr>
                <a14:cpLocks xmlns:a14="http://schemas.microsoft.com/office/drawing/2010/main" noRot="1" noChangeAspect="1" noEditPoints="1" noChangeArrowheads="1" noChangeShapeType="1"/>
              </p14:cNvContentPartPr>
              <p14:nvPr/>
            </p14:nvContentPartPr>
            <p14:xfrm>
              <a:off x="731838" y="3724275"/>
              <a:ext cx="3278187" cy="106363"/>
            </p14:xfrm>
          </p:contentPart>
        </mc:Choice>
        <mc:Fallback xmlns="">
          <p:pic>
            <p:nvPicPr>
              <p:cNvPr id="53253" name="Ink 5"/>
              <p:cNvPicPr>
                <a:picLocks noRot="1" noChangeAspect="1" noEditPoints="1" noChangeArrowheads="1" noChangeShapeType="1"/>
              </p:cNvPicPr>
              <p:nvPr/>
            </p:nvPicPr>
            <p:blipFill>
              <a:blip r:embed="rId10"/>
              <a:stretch>
                <a:fillRect/>
              </a:stretch>
            </p:blipFill>
            <p:spPr>
              <a:xfrm>
                <a:off x="715994" y="3663934"/>
                <a:ext cx="3309874" cy="227044"/>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3254" name="Ink 6"/>
              <p14:cNvContentPartPr>
                <a14:cpLocks xmlns:a14="http://schemas.microsoft.com/office/drawing/2010/main" noRot="1" noChangeAspect="1" noEditPoints="1" noChangeArrowheads="1" noChangeShapeType="1"/>
              </p14:cNvContentPartPr>
              <p14:nvPr/>
            </p14:nvContentPartPr>
            <p14:xfrm>
              <a:off x="3776663" y="3724275"/>
              <a:ext cx="4975225" cy="98425"/>
            </p14:xfrm>
          </p:contentPart>
        </mc:Choice>
        <mc:Fallback xmlns="">
          <p:pic>
            <p:nvPicPr>
              <p:cNvPr id="53254" name="Ink 6"/>
              <p:cNvPicPr>
                <a:picLocks noRot="1" noChangeAspect="1" noEditPoints="1" noChangeArrowheads="1" noChangeShapeType="1"/>
              </p:cNvPicPr>
              <p:nvPr/>
            </p:nvPicPr>
            <p:blipFill>
              <a:blip r:embed="rId12"/>
              <a:stretch>
                <a:fillRect/>
              </a:stretch>
            </p:blipFill>
            <p:spPr>
              <a:xfrm>
                <a:off x="3760821" y="3661155"/>
                <a:ext cx="5006910" cy="22466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3255" name="Ink 7"/>
              <p14:cNvContentPartPr>
                <a14:cpLocks xmlns:a14="http://schemas.microsoft.com/office/drawing/2010/main" noRot="1" noChangeAspect="1" noEditPoints="1" noChangeArrowheads="1" noChangeShapeType="1"/>
              </p14:cNvContentPartPr>
              <p14:nvPr/>
            </p14:nvContentPartPr>
            <p14:xfrm>
              <a:off x="687388" y="4116388"/>
              <a:ext cx="2420937" cy="1587"/>
            </p14:xfrm>
          </p:contentPart>
        </mc:Choice>
        <mc:Fallback xmlns="">
          <p:pic>
            <p:nvPicPr>
              <p:cNvPr id="53255" name="Ink 7"/>
              <p:cNvPicPr>
                <a:picLocks noRot="1" noChangeAspect="1" noEditPoints="1" noChangeArrowheads="1" noChangeShapeType="1"/>
              </p:cNvPicPr>
              <p:nvPr/>
            </p:nvPicPr>
            <p:blipFill>
              <a:blip r:embed="rId14"/>
              <a:stretch>
                <a:fillRect/>
              </a:stretch>
            </p:blipFill>
            <p:spPr>
              <a:xfrm>
                <a:off x="671544" y="3837076"/>
                <a:ext cx="2452626" cy="560211"/>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265238"/>
          </a:xfrm>
        </p:spPr>
        <p:txBody>
          <a:bodyPr>
            <a:normAutofit/>
          </a:bodyPr>
          <a:lstStyle/>
          <a:p>
            <a:r>
              <a:rPr lang="en-US" sz="2000" dirty="0">
                <a:solidFill>
                  <a:srgbClr val="FF0000"/>
                </a:solidFill>
              </a:rPr>
              <a:t>Example: Determine the optimum sequence of processing for the given sequencing problem of four jobs: A, B, C, D and four machines: P, Q, R, and S</a:t>
            </a:r>
            <a:r>
              <a:rPr lang="en-US" sz="2000" dirty="0"/>
              <a:t>.</a:t>
            </a:r>
          </a:p>
        </p:txBody>
      </p:sp>
      <p:pic>
        <p:nvPicPr>
          <p:cNvPr id="10242" name="Picture 2"/>
          <p:cNvPicPr>
            <a:picLocks noGrp="1" noChangeAspect="1" noChangeArrowheads="1"/>
          </p:cNvPicPr>
          <p:nvPr>
            <p:ph idx="1"/>
          </p:nvPr>
        </p:nvPicPr>
        <p:blipFill>
          <a:blip r:embed="rId2"/>
          <a:srcRect l="46297" t="25297" r="20370" b="36825"/>
          <a:stretch>
            <a:fillRect/>
          </a:stretch>
        </p:blipFill>
        <p:spPr bwMode="auto">
          <a:xfrm>
            <a:off x="0" y="1295400"/>
            <a:ext cx="9144000" cy="55626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54274" name="Ink 2"/>
              <p14:cNvContentPartPr>
                <a14:cpLocks xmlns:a14="http://schemas.microsoft.com/office/drawing/2010/main" noRot="1" noChangeAspect="1" noEditPoints="1" noChangeArrowheads="1" noChangeShapeType="1"/>
              </p14:cNvContentPartPr>
              <p14:nvPr/>
            </p14:nvContentPartPr>
            <p14:xfrm>
              <a:off x="3473450" y="3679825"/>
              <a:ext cx="331788" cy="338138"/>
            </p14:xfrm>
          </p:contentPart>
        </mc:Choice>
        <mc:Fallback xmlns="">
          <p:pic>
            <p:nvPicPr>
              <p:cNvPr id="54274" name="Ink 2"/>
              <p:cNvPicPr>
                <a:picLocks noRot="1" noChangeAspect="1" noEditPoints="1" noChangeArrowheads="1" noChangeShapeType="1"/>
              </p:cNvPicPr>
              <p:nvPr/>
            </p:nvPicPr>
            <p:blipFill>
              <a:blip r:embed="rId4"/>
              <a:stretch>
                <a:fillRect/>
              </a:stretch>
            </p:blipFill>
            <p:spPr>
              <a:xfrm>
                <a:off x="3464094" y="3670696"/>
                <a:ext cx="350501" cy="356397"/>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275" name="Ink 3"/>
              <p14:cNvContentPartPr>
                <a14:cpLocks xmlns:a14="http://schemas.microsoft.com/office/drawing/2010/main" noRot="1" noChangeAspect="1" noEditPoints="1" noChangeArrowheads="1" noChangeShapeType="1"/>
              </p14:cNvContentPartPr>
              <p14:nvPr/>
            </p14:nvContentPartPr>
            <p14:xfrm>
              <a:off x="4759325" y="2312988"/>
              <a:ext cx="196850" cy="223837"/>
            </p14:xfrm>
          </p:contentPart>
        </mc:Choice>
        <mc:Fallback xmlns="">
          <p:pic>
            <p:nvPicPr>
              <p:cNvPr id="54275" name="Ink 3"/>
              <p:cNvPicPr>
                <a:picLocks noRot="1" noChangeAspect="1" noEditPoints="1" noChangeArrowheads="1" noChangeShapeType="1"/>
              </p:cNvPicPr>
              <p:nvPr/>
            </p:nvPicPr>
            <p:blipFill>
              <a:blip r:embed="rId6"/>
              <a:stretch>
                <a:fillRect/>
              </a:stretch>
            </p:blipFill>
            <p:spPr>
              <a:xfrm>
                <a:off x="4749968" y="2303631"/>
                <a:ext cx="215563" cy="24255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276" name="Ink 4"/>
              <p14:cNvContentPartPr>
                <a14:cpLocks xmlns:a14="http://schemas.microsoft.com/office/drawing/2010/main" noRot="1" noChangeAspect="1" noEditPoints="1" noChangeArrowheads="1" noChangeShapeType="1"/>
              </p14:cNvContentPartPr>
              <p14:nvPr/>
            </p14:nvContentPartPr>
            <p14:xfrm>
              <a:off x="5715000" y="2813050"/>
              <a:ext cx="258763" cy="160338"/>
            </p14:xfrm>
          </p:contentPart>
        </mc:Choice>
        <mc:Fallback xmlns="">
          <p:pic>
            <p:nvPicPr>
              <p:cNvPr id="54276" name="Ink 4"/>
              <p:cNvPicPr>
                <a:picLocks noRot="1" noChangeAspect="1" noEditPoints="1" noChangeArrowheads="1" noChangeShapeType="1"/>
              </p:cNvPicPr>
              <p:nvPr/>
            </p:nvPicPr>
            <p:blipFill>
              <a:blip r:embed="rId8"/>
              <a:stretch>
                <a:fillRect/>
              </a:stretch>
            </p:blipFill>
            <p:spPr>
              <a:xfrm>
                <a:off x="5705656" y="2803745"/>
                <a:ext cx="277451" cy="178949"/>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4277" name="Ink 5"/>
              <p14:cNvContentPartPr>
                <a14:cpLocks xmlns:a14="http://schemas.microsoft.com/office/drawing/2010/main" noRot="1" noChangeAspect="1" noEditPoints="1" noChangeArrowheads="1" noChangeShapeType="1"/>
              </p14:cNvContentPartPr>
              <p14:nvPr/>
            </p14:nvContentPartPr>
            <p14:xfrm>
              <a:off x="4500563" y="2490788"/>
              <a:ext cx="241300" cy="73025"/>
            </p14:xfrm>
          </p:contentPart>
        </mc:Choice>
        <mc:Fallback xmlns="">
          <p:pic>
            <p:nvPicPr>
              <p:cNvPr id="54277" name="Ink 5"/>
              <p:cNvPicPr>
                <a:picLocks noRot="1" noChangeAspect="1" noEditPoints="1" noChangeArrowheads="1" noChangeShapeType="1"/>
              </p:cNvPicPr>
              <p:nvPr/>
            </p:nvPicPr>
            <p:blipFill>
              <a:blip r:embed="rId10"/>
              <a:stretch>
                <a:fillRect/>
              </a:stretch>
            </p:blipFill>
            <p:spPr>
              <a:xfrm>
                <a:off x="4484332" y="2429530"/>
                <a:ext cx="273401" cy="19519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4278" name="Ink 6"/>
              <p14:cNvContentPartPr>
                <a14:cpLocks xmlns:a14="http://schemas.microsoft.com/office/drawing/2010/main" noRot="1" noChangeAspect="1" noEditPoints="1" noChangeArrowheads="1" noChangeShapeType="1"/>
              </p14:cNvContentPartPr>
              <p14:nvPr/>
            </p14:nvContentPartPr>
            <p14:xfrm>
              <a:off x="4456113" y="2946400"/>
              <a:ext cx="204787" cy="1588"/>
            </p14:xfrm>
          </p:contentPart>
        </mc:Choice>
        <mc:Fallback xmlns="">
          <p:pic>
            <p:nvPicPr>
              <p:cNvPr id="54278" name="Ink 6"/>
              <p:cNvPicPr>
                <a:picLocks noRot="1" noChangeAspect="1" noEditPoints="1" noChangeArrowheads="1" noChangeShapeType="1"/>
              </p:cNvPicPr>
              <p:nvPr/>
            </p:nvPicPr>
            <p:blipFill>
              <a:blip r:embed="rId12"/>
              <a:stretch>
                <a:fillRect/>
              </a:stretch>
            </p:blipFill>
            <p:spPr>
              <a:xfrm>
                <a:off x="0" y="0"/>
                <a:ext cx="205200" cy="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4279" name="Ink 7"/>
              <p14:cNvContentPartPr>
                <a14:cpLocks xmlns:a14="http://schemas.microsoft.com/office/drawing/2010/main" noRot="1" noChangeAspect="1" noEditPoints="1" noChangeArrowheads="1" noChangeShapeType="1"/>
              </p14:cNvContentPartPr>
              <p14:nvPr/>
            </p14:nvContentPartPr>
            <p14:xfrm>
              <a:off x="4518025" y="3367088"/>
              <a:ext cx="161925" cy="53975"/>
            </p14:xfrm>
          </p:contentPart>
        </mc:Choice>
        <mc:Fallback xmlns="">
          <p:pic>
            <p:nvPicPr>
              <p:cNvPr id="54279" name="Ink 7"/>
              <p:cNvPicPr>
                <a:picLocks noRot="1" noChangeAspect="1" noEditPoints="1" noChangeArrowheads="1" noChangeShapeType="1"/>
              </p:cNvPicPr>
              <p:nvPr/>
            </p:nvPicPr>
            <p:blipFill>
              <a:blip r:embed="rId14"/>
              <a:stretch>
                <a:fillRect/>
              </a:stretch>
            </p:blipFill>
            <p:spPr>
              <a:xfrm>
                <a:off x="4502122" y="3303332"/>
                <a:ext cx="193732" cy="18184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4280" name="Ink 8"/>
              <p14:cNvContentPartPr>
                <a14:cpLocks xmlns:a14="http://schemas.microsoft.com/office/drawing/2010/main" noRot="1" noChangeAspect="1" noEditPoints="1" noChangeArrowheads="1" noChangeShapeType="1"/>
              </p14:cNvContentPartPr>
              <p14:nvPr/>
            </p14:nvContentPartPr>
            <p14:xfrm>
              <a:off x="4537075" y="3795713"/>
              <a:ext cx="195263" cy="98425"/>
            </p14:xfrm>
          </p:contentPart>
        </mc:Choice>
        <mc:Fallback xmlns="">
          <p:pic>
            <p:nvPicPr>
              <p:cNvPr id="54280" name="Ink 8"/>
              <p:cNvPicPr>
                <a:picLocks noRot="1" noChangeAspect="1" noEditPoints="1" noChangeArrowheads="1" noChangeShapeType="1"/>
              </p:cNvPicPr>
              <p:nvPr/>
            </p:nvPicPr>
            <p:blipFill>
              <a:blip r:embed="rId16"/>
              <a:stretch>
                <a:fillRect/>
              </a:stretch>
            </p:blipFill>
            <p:spPr>
              <a:xfrm>
                <a:off x="4521340" y="3734285"/>
                <a:ext cx="227092" cy="22128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4281" name="Ink 9"/>
              <p14:cNvContentPartPr>
                <a14:cpLocks xmlns:a14="http://schemas.microsoft.com/office/drawing/2010/main" noRot="1" noChangeAspect="1" noEditPoints="1" noChangeArrowheads="1" noChangeShapeType="1"/>
              </p14:cNvContentPartPr>
              <p14:nvPr/>
            </p14:nvContentPartPr>
            <p14:xfrm>
              <a:off x="5429250" y="2455863"/>
              <a:ext cx="161925" cy="115887"/>
            </p14:xfrm>
          </p:contentPart>
        </mc:Choice>
        <mc:Fallback xmlns="">
          <p:pic>
            <p:nvPicPr>
              <p:cNvPr id="54281" name="Ink 9"/>
              <p:cNvPicPr>
                <a:picLocks noRot="1" noChangeAspect="1" noEditPoints="1" noChangeArrowheads="1" noChangeShapeType="1"/>
              </p:cNvPicPr>
              <p:nvPr/>
            </p:nvPicPr>
            <p:blipFill>
              <a:blip r:embed="rId18"/>
              <a:stretch>
                <a:fillRect/>
              </a:stretch>
            </p:blipFill>
            <p:spPr>
              <a:xfrm>
                <a:off x="5413347" y="2394797"/>
                <a:ext cx="193732" cy="238019"/>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4282" name="Ink 10"/>
              <p14:cNvContentPartPr>
                <a14:cpLocks xmlns:a14="http://schemas.microsoft.com/office/drawing/2010/main" noRot="1" noChangeAspect="1" noEditPoints="1" noChangeArrowheads="1" noChangeShapeType="1"/>
              </p14:cNvContentPartPr>
              <p14:nvPr/>
            </p14:nvContentPartPr>
            <p14:xfrm>
              <a:off x="5491163" y="2919413"/>
              <a:ext cx="107950" cy="46037"/>
            </p14:xfrm>
          </p:contentPart>
        </mc:Choice>
        <mc:Fallback xmlns="">
          <p:pic>
            <p:nvPicPr>
              <p:cNvPr id="54282" name="Ink 10"/>
              <p:cNvPicPr>
                <a:picLocks noRot="1" noChangeAspect="1" noEditPoints="1" noChangeArrowheads="1" noChangeShapeType="1"/>
              </p:cNvPicPr>
              <p:nvPr/>
            </p:nvPicPr>
            <p:blipFill>
              <a:blip r:embed="rId20"/>
              <a:stretch>
                <a:fillRect/>
              </a:stretch>
            </p:blipFill>
            <p:spPr>
              <a:xfrm>
                <a:off x="5475277" y="2854593"/>
                <a:ext cx="139721" cy="176045"/>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283" name="Ink 11"/>
              <p14:cNvContentPartPr>
                <a14:cpLocks xmlns:a14="http://schemas.microsoft.com/office/drawing/2010/main" noRot="1" noChangeAspect="1" noEditPoints="1" noChangeArrowheads="1" noChangeShapeType="1"/>
              </p14:cNvContentPartPr>
              <p14:nvPr/>
            </p14:nvContentPartPr>
            <p14:xfrm>
              <a:off x="5402263" y="3357563"/>
              <a:ext cx="223837" cy="53975"/>
            </p14:xfrm>
          </p:contentPart>
        </mc:Choice>
        <mc:Fallback xmlns="">
          <p:pic>
            <p:nvPicPr>
              <p:cNvPr id="54283" name="Ink 11"/>
              <p:cNvPicPr>
                <a:picLocks noRot="1" noChangeAspect="1" noEditPoints="1" noChangeArrowheads="1" noChangeShapeType="1"/>
              </p:cNvPicPr>
              <p:nvPr/>
            </p:nvPicPr>
            <p:blipFill>
              <a:blip r:embed="rId22"/>
              <a:stretch>
                <a:fillRect/>
              </a:stretch>
            </p:blipFill>
            <p:spPr>
              <a:xfrm>
                <a:off x="5386480" y="3299309"/>
                <a:ext cx="255404" cy="170482"/>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4284" name="Ink 12"/>
              <p14:cNvContentPartPr>
                <a14:cpLocks xmlns:a14="http://schemas.microsoft.com/office/drawing/2010/main" noRot="1" noChangeAspect="1" noEditPoints="1" noChangeArrowheads="1" noChangeShapeType="1"/>
              </p14:cNvContentPartPr>
              <p14:nvPr/>
            </p14:nvContentPartPr>
            <p14:xfrm>
              <a:off x="5438775" y="3786188"/>
              <a:ext cx="169863" cy="125412"/>
            </p14:xfrm>
          </p:contentPart>
        </mc:Choice>
        <mc:Fallback xmlns="">
          <p:pic>
            <p:nvPicPr>
              <p:cNvPr id="54284" name="Ink 12"/>
              <p:cNvPicPr>
                <a:picLocks noRot="1" noChangeAspect="1" noEditPoints="1" noChangeArrowheads="1" noChangeShapeType="1"/>
              </p:cNvPicPr>
              <p:nvPr/>
            </p:nvPicPr>
            <p:blipFill>
              <a:blip r:embed="rId24"/>
              <a:stretch>
                <a:fillRect/>
              </a:stretch>
            </p:blipFill>
            <p:spPr>
              <a:xfrm>
                <a:off x="5423007" y="3724187"/>
                <a:ext cx="201399" cy="249767"/>
              </a:xfrm>
              <a:prstGeom prst="rect">
                <a:avLst/>
              </a:prstGeom>
            </p:spPr>
          </p:pic>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1266" name="Picture 2"/>
          <p:cNvPicPr>
            <a:picLocks noGrp="1" noChangeAspect="1" noChangeArrowheads="1"/>
          </p:cNvPicPr>
          <p:nvPr>
            <p:ph idx="1"/>
          </p:nvPr>
        </p:nvPicPr>
        <p:blipFill>
          <a:blip r:embed="rId2"/>
          <a:srcRect l="45267" t="24319" r="19710" b="43489"/>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Purpose of Scheduling </a:t>
            </a:r>
          </a:p>
        </p:txBody>
      </p:sp>
      <p:sp>
        <p:nvSpPr>
          <p:cNvPr id="3" name="Content Placeholder 2"/>
          <p:cNvSpPr>
            <a:spLocks noGrp="1"/>
          </p:cNvSpPr>
          <p:nvPr>
            <p:ph idx="1"/>
          </p:nvPr>
        </p:nvSpPr>
        <p:spPr/>
        <p:txBody>
          <a:bodyPr/>
          <a:lstStyle/>
          <a:p>
            <a:r>
              <a:rPr lang="en-US" dirty="0"/>
              <a:t>maximizing customer satisfaction and </a:t>
            </a:r>
            <a:r>
              <a:rPr lang="en-US" dirty="0">
                <a:solidFill>
                  <a:srgbClr val="FF0000"/>
                </a:solidFill>
              </a:rPr>
              <a:t>minimizing service delays</a:t>
            </a:r>
          </a:p>
          <a:p>
            <a:r>
              <a:rPr lang="en-US" dirty="0">
                <a:solidFill>
                  <a:srgbClr val="FF0000"/>
                </a:solidFill>
              </a:rPr>
              <a:t>optimum allocation of their production capacity </a:t>
            </a:r>
            <a:r>
              <a:rPr lang="en-US" dirty="0"/>
              <a:t>and resources to meet customer requirements on time</a:t>
            </a:r>
          </a:p>
          <a:p>
            <a:r>
              <a:rPr lang="en-US" dirty="0"/>
              <a:t>carry out the production process most </a:t>
            </a:r>
            <a:r>
              <a:rPr lang="en-US" dirty="0">
                <a:solidFill>
                  <a:srgbClr val="FF0000"/>
                </a:solidFill>
              </a:rPr>
              <a:t>efficiently, reduce costs, and increase profitability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55298" name="Ink 2"/>
              <p14:cNvContentPartPr>
                <a14:cpLocks xmlns:a14="http://schemas.microsoft.com/office/drawing/2010/main" noRot="1" noChangeAspect="1" noEditPoints="1" noChangeArrowheads="1" noChangeShapeType="1"/>
              </p14:cNvContentPartPr>
              <p14:nvPr/>
            </p14:nvContentPartPr>
            <p14:xfrm>
              <a:off x="2544763" y="660400"/>
              <a:ext cx="53975" cy="1588"/>
            </p14:xfrm>
          </p:contentPart>
        </mc:Choice>
        <mc:Fallback xmlns="">
          <p:pic>
            <p:nvPicPr>
              <p:cNvPr id="55298" name="Ink 2"/>
              <p:cNvPicPr>
                <a:picLocks noRot="1" noChangeAspect="1" noEditPoints="1" noChangeArrowheads="1" noChangeShapeType="1"/>
              </p:cNvPicPr>
              <p:nvPr/>
            </p:nvPicPr>
            <p:blipFill>
              <a:blip r:embed="rId3"/>
              <a:stretch>
                <a:fillRect/>
              </a:stretch>
            </p:blipFill>
            <p:spPr>
              <a:xfrm>
                <a:off x="2535407" y="619112"/>
                <a:ext cx="72686" cy="8416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5299" name="Ink 3"/>
              <p14:cNvContentPartPr>
                <a14:cpLocks xmlns:a14="http://schemas.microsoft.com/office/drawing/2010/main" noRot="1" noChangeAspect="1" noEditPoints="1" noChangeArrowheads="1" noChangeShapeType="1"/>
              </p14:cNvContentPartPr>
              <p14:nvPr/>
            </p14:nvContentPartPr>
            <p14:xfrm>
              <a:off x="625475" y="581025"/>
              <a:ext cx="463550" cy="847725"/>
            </p14:xfrm>
          </p:contentPart>
        </mc:Choice>
        <mc:Fallback xmlns="">
          <p:pic>
            <p:nvPicPr>
              <p:cNvPr id="55299" name="Ink 3"/>
              <p:cNvPicPr>
                <a:picLocks noRot="1" noChangeAspect="1" noEditPoints="1" noChangeArrowheads="1" noChangeShapeType="1"/>
              </p:cNvPicPr>
              <p:nvPr/>
            </p:nvPicPr>
            <p:blipFill>
              <a:blip r:embed="rId5"/>
              <a:stretch>
                <a:fillRect/>
              </a:stretch>
            </p:blipFill>
            <p:spPr>
              <a:xfrm>
                <a:off x="616139" y="571678"/>
                <a:ext cx="482221" cy="8664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300" name="Ink 4"/>
              <p14:cNvContentPartPr>
                <a14:cpLocks xmlns:a14="http://schemas.microsoft.com/office/drawing/2010/main" noRot="1" noChangeAspect="1" noEditPoints="1" noChangeArrowheads="1" noChangeShapeType="1"/>
              </p14:cNvContentPartPr>
              <p14:nvPr/>
            </p14:nvContentPartPr>
            <p14:xfrm>
              <a:off x="1393825" y="669925"/>
              <a:ext cx="160338" cy="142875"/>
            </p14:xfrm>
          </p:contentPart>
        </mc:Choice>
        <mc:Fallback xmlns="">
          <p:pic>
            <p:nvPicPr>
              <p:cNvPr id="55300" name="Ink 4"/>
              <p:cNvPicPr>
                <a:picLocks noRot="1" noChangeAspect="1" noEditPoints="1" noChangeArrowheads="1" noChangeShapeType="1"/>
              </p:cNvPicPr>
              <p:nvPr/>
            </p:nvPicPr>
            <p:blipFill>
              <a:blip r:embed="rId7"/>
              <a:stretch>
                <a:fillRect/>
              </a:stretch>
            </p:blipFill>
            <p:spPr>
              <a:xfrm>
                <a:off x="1384499" y="660591"/>
                <a:ext cx="178990"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5301" name="Ink 5"/>
              <p14:cNvContentPartPr>
                <a14:cpLocks xmlns:a14="http://schemas.microsoft.com/office/drawing/2010/main" noRot="1" noChangeAspect="1" noEditPoints="1" noChangeArrowheads="1" noChangeShapeType="1"/>
              </p14:cNvContentPartPr>
              <p14:nvPr/>
            </p14:nvContentPartPr>
            <p14:xfrm>
              <a:off x="1955800" y="642938"/>
              <a:ext cx="107950" cy="187325"/>
            </p14:xfrm>
          </p:contentPart>
        </mc:Choice>
        <mc:Fallback xmlns="">
          <p:pic>
            <p:nvPicPr>
              <p:cNvPr id="55301" name="Ink 5"/>
              <p:cNvPicPr>
                <a:picLocks noRot="1" noChangeAspect="1" noEditPoints="1" noChangeArrowheads="1" noChangeShapeType="1"/>
              </p:cNvPicPr>
              <p:nvPr/>
            </p:nvPicPr>
            <p:blipFill>
              <a:blip r:embed="rId9"/>
              <a:stretch>
                <a:fillRect/>
              </a:stretch>
            </p:blipFill>
            <p:spPr>
              <a:xfrm>
                <a:off x="1946413" y="633766"/>
                <a:ext cx="126724" cy="2056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5302" name="Ink 6"/>
              <p14:cNvContentPartPr>
                <a14:cpLocks xmlns:a14="http://schemas.microsoft.com/office/drawing/2010/main" noRot="1" noChangeAspect="1" noEditPoints="1" noChangeArrowheads="1" noChangeShapeType="1"/>
              </p14:cNvContentPartPr>
              <p14:nvPr/>
            </p14:nvContentPartPr>
            <p14:xfrm>
              <a:off x="2482850" y="633413"/>
              <a:ext cx="115888" cy="98425"/>
            </p14:xfrm>
          </p:contentPart>
        </mc:Choice>
        <mc:Fallback xmlns="">
          <p:pic>
            <p:nvPicPr>
              <p:cNvPr id="55302" name="Ink 6"/>
              <p:cNvPicPr>
                <a:picLocks noRot="1" noChangeAspect="1" noEditPoints="1" noChangeArrowheads="1" noChangeShapeType="1"/>
              </p:cNvPicPr>
              <p:nvPr/>
            </p:nvPicPr>
            <p:blipFill>
              <a:blip r:embed="rId11"/>
              <a:stretch>
                <a:fillRect/>
              </a:stretch>
            </p:blipFill>
            <p:spPr>
              <a:xfrm>
                <a:off x="2473550" y="624274"/>
                <a:ext cx="134487" cy="116704"/>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5303" name="Ink 7"/>
              <p14:cNvContentPartPr>
                <a14:cpLocks xmlns:a14="http://schemas.microsoft.com/office/drawing/2010/main" noRot="1" noChangeAspect="1" noEditPoints="1" noChangeArrowheads="1" noChangeShapeType="1"/>
              </p14:cNvContentPartPr>
              <p14:nvPr/>
            </p14:nvContentPartPr>
            <p14:xfrm>
              <a:off x="2963863" y="598488"/>
              <a:ext cx="161925" cy="169862"/>
            </p14:xfrm>
          </p:contentPart>
        </mc:Choice>
        <mc:Fallback xmlns="">
          <p:pic>
            <p:nvPicPr>
              <p:cNvPr id="55303" name="Ink 7"/>
              <p:cNvPicPr>
                <a:picLocks noRot="1" noChangeAspect="1" noEditPoints="1" noChangeArrowheads="1" noChangeShapeType="1"/>
              </p:cNvPicPr>
              <p:nvPr/>
            </p:nvPicPr>
            <p:blipFill>
              <a:blip r:embed="rId13"/>
              <a:stretch>
                <a:fillRect/>
              </a:stretch>
            </p:blipFill>
            <p:spPr>
              <a:xfrm>
                <a:off x="2954528" y="589131"/>
                <a:ext cx="180595"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5304" name="Ink 8"/>
              <p14:cNvContentPartPr>
                <a14:cpLocks xmlns:a14="http://schemas.microsoft.com/office/drawing/2010/main" noRot="1" noChangeAspect="1" noEditPoints="1" noChangeArrowheads="1" noChangeShapeType="1"/>
              </p14:cNvContentPartPr>
              <p14:nvPr/>
            </p14:nvContentPartPr>
            <p14:xfrm>
              <a:off x="68834000" y="12361863"/>
              <a:ext cx="0" cy="0"/>
            </p14:xfrm>
          </p:contentPart>
        </mc:Choice>
        <mc:Fallback xmlns="">
          <p:pic>
            <p:nvPicPr>
              <p:cNvPr id="55304" name="Ink 8"/>
              <p:cNvPicPr>
                <a:picLocks noRot="1" noChangeAspect="1" noEditPoints="1" noChangeArrowheads="1" noChangeShapeType="1"/>
              </p:cNvPicPr>
              <p:nvPr/>
            </p:nvPicPr>
            <p:blipFill>
              <a:blip r:embed="rId15"/>
              <a:stretch>
                <a:fillRect/>
              </a:stretch>
            </p:blipFill>
            <p:spPr>
              <a:xfrm>
                <a:off x="68834000" y="1236186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5305" name="Ink 9"/>
              <p14:cNvContentPartPr>
                <a14:cpLocks xmlns:a14="http://schemas.microsoft.com/office/drawing/2010/main" noRot="1" noChangeAspect="1" noEditPoints="1" noChangeArrowheads="1" noChangeShapeType="1"/>
              </p14:cNvContentPartPr>
              <p14:nvPr/>
            </p14:nvContentPartPr>
            <p14:xfrm>
              <a:off x="1366838" y="857250"/>
              <a:ext cx="1963737" cy="635000"/>
            </p14:xfrm>
          </p:contentPart>
        </mc:Choice>
        <mc:Fallback xmlns="">
          <p:pic>
            <p:nvPicPr>
              <p:cNvPr id="55305" name="Ink 9"/>
              <p:cNvPicPr>
                <a:picLocks noRot="1" noChangeAspect="1" noEditPoints="1" noChangeArrowheads="1" noChangeShapeType="1"/>
              </p:cNvPicPr>
              <p:nvPr/>
            </p:nvPicPr>
            <p:blipFill>
              <a:blip r:embed="rId17"/>
              <a:stretch>
                <a:fillRect/>
              </a:stretch>
            </p:blipFill>
            <p:spPr>
              <a:xfrm>
                <a:off x="1357509" y="847922"/>
                <a:ext cx="1982395" cy="65365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306" name="Ink 10"/>
              <p14:cNvContentPartPr>
                <a14:cpLocks xmlns:a14="http://schemas.microsoft.com/office/drawing/2010/main" noRot="1" noChangeAspect="1" noEditPoints="1" noChangeArrowheads="1" noChangeShapeType="1"/>
              </p14:cNvContentPartPr>
              <p14:nvPr/>
            </p14:nvContentPartPr>
            <p14:xfrm>
              <a:off x="5018088" y="938213"/>
              <a:ext cx="2009775" cy="392112"/>
            </p14:xfrm>
          </p:contentPart>
        </mc:Choice>
        <mc:Fallback xmlns="">
          <p:pic>
            <p:nvPicPr>
              <p:cNvPr id="55306" name="Ink 10"/>
              <p:cNvPicPr>
                <a:picLocks noRot="1" noChangeAspect="1" noEditPoints="1" noChangeArrowheads="1" noChangeShapeType="1"/>
              </p:cNvPicPr>
              <p:nvPr/>
            </p:nvPicPr>
            <p:blipFill>
              <a:blip r:embed="rId19"/>
              <a:stretch>
                <a:fillRect/>
              </a:stretch>
            </p:blipFill>
            <p:spPr>
              <a:xfrm>
                <a:off x="5008739" y="929086"/>
                <a:ext cx="2028474" cy="41036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5307" name="Ink 11"/>
              <p14:cNvContentPartPr>
                <a14:cpLocks xmlns:a14="http://schemas.microsoft.com/office/drawing/2010/main" noRot="1" noChangeAspect="1" noEditPoints="1" noChangeArrowheads="1" noChangeShapeType="1"/>
              </p14:cNvContentPartPr>
              <p14:nvPr/>
            </p14:nvContentPartPr>
            <p14:xfrm>
              <a:off x="1357313" y="1035050"/>
              <a:ext cx="349250" cy="161925"/>
            </p14:xfrm>
          </p:contentPart>
        </mc:Choice>
        <mc:Fallback xmlns="">
          <p:pic>
            <p:nvPicPr>
              <p:cNvPr id="55307" name="Ink 11"/>
              <p:cNvPicPr>
                <a:picLocks noRot="1" noChangeAspect="1" noEditPoints="1" noChangeArrowheads="1" noChangeShapeType="1"/>
              </p:cNvPicPr>
              <p:nvPr/>
            </p:nvPicPr>
            <p:blipFill>
              <a:blip r:embed="rId21"/>
              <a:stretch>
                <a:fillRect/>
              </a:stretch>
            </p:blipFill>
            <p:spPr>
              <a:xfrm>
                <a:off x="1347942" y="1025653"/>
                <a:ext cx="367992"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5308" name="Ink 12"/>
              <p14:cNvContentPartPr>
                <a14:cpLocks xmlns:a14="http://schemas.microsoft.com/office/drawing/2010/main" noRot="1" noChangeAspect="1" noEditPoints="1" noChangeArrowheads="1" noChangeShapeType="1"/>
              </p14:cNvContentPartPr>
              <p14:nvPr/>
            </p14:nvContentPartPr>
            <p14:xfrm>
              <a:off x="1938338" y="990600"/>
              <a:ext cx="249237" cy="171450"/>
            </p14:xfrm>
          </p:contentPart>
        </mc:Choice>
        <mc:Fallback xmlns="">
          <p:pic>
            <p:nvPicPr>
              <p:cNvPr id="55308" name="Ink 12"/>
              <p:cNvPicPr>
                <a:picLocks noRot="1" noChangeAspect="1" noEditPoints="1" noChangeArrowheads="1" noChangeShapeType="1"/>
              </p:cNvPicPr>
              <p:nvPr/>
            </p:nvPicPr>
            <p:blipFill>
              <a:blip r:embed="rId23"/>
              <a:stretch>
                <a:fillRect/>
              </a:stretch>
            </p:blipFill>
            <p:spPr>
              <a:xfrm>
                <a:off x="1929014" y="981176"/>
                <a:ext cx="267885" cy="19029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5309" name="Ink 13"/>
              <p14:cNvContentPartPr>
                <a14:cpLocks xmlns:a14="http://schemas.microsoft.com/office/drawing/2010/main" noRot="1" noChangeAspect="1" noEditPoints="1" noChangeArrowheads="1" noChangeShapeType="1"/>
              </p14:cNvContentPartPr>
              <p14:nvPr/>
            </p14:nvContentPartPr>
            <p14:xfrm>
              <a:off x="2455863" y="1009650"/>
              <a:ext cx="196850" cy="125413"/>
            </p14:xfrm>
          </p:contentPart>
        </mc:Choice>
        <mc:Fallback xmlns="">
          <p:pic>
            <p:nvPicPr>
              <p:cNvPr id="55309" name="Ink 13"/>
              <p:cNvPicPr>
                <a:picLocks noRot="1" noChangeAspect="1" noEditPoints="1" noChangeArrowheads="1" noChangeShapeType="1"/>
              </p:cNvPicPr>
              <p:nvPr/>
            </p:nvPicPr>
            <p:blipFill>
              <a:blip r:embed="rId25"/>
              <a:stretch>
                <a:fillRect/>
              </a:stretch>
            </p:blipFill>
            <p:spPr>
              <a:xfrm>
                <a:off x="2446608" y="1000439"/>
                <a:ext cx="215360" cy="14383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310" name="Ink 14"/>
              <p14:cNvContentPartPr>
                <a14:cpLocks xmlns:a14="http://schemas.microsoft.com/office/drawing/2010/main" noRot="1" noChangeAspect="1" noEditPoints="1" noChangeArrowheads="1" noChangeShapeType="1"/>
              </p14:cNvContentPartPr>
              <p14:nvPr/>
            </p14:nvContentPartPr>
            <p14:xfrm>
              <a:off x="3009900" y="1009650"/>
              <a:ext cx="177800" cy="160338"/>
            </p14:xfrm>
          </p:contentPart>
        </mc:Choice>
        <mc:Fallback xmlns="">
          <p:pic>
            <p:nvPicPr>
              <p:cNvPr id="55310" name="Ink 14"/>
              <p:cNvPicPr>
                <a:picLocks noRot="1" noChangeAspect="1" noEditPoints="1" noChangeArrowheads="1" noChangeShapeType="1"/>
              </p:cNvPicPr>
              <p:nvPr/>
            </p:nvPicPr>
            <p:blipFill>
              <a:blip r:embed="rId27"/>
              <a:stretch>
                <a:fillRect/>
              </a:stretch>
            </p:blipFill>
            <p:spPr>
              <a:xfrm>
                <a:off x="3000691" y="1000324"/>
                <a:ext cx="196218" cy="17899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5311" name="Ink 15"/>
              <p14:cNvContentPartPr>
                <a14:cpLocks xmlns:a14="http://schemas.microsoft.com/office/drawing/2010/main" noRot="1" noChangeAspect="1" noEditPoints="1" noChangeArrowheads="1" noChangeShapeType="1"/>
              </p14:cNvContentPartPr>
              <p14:nvPr/>
            </p14:nvContentPartPr>
            <p14:xfrm>
              <a:off x="20078700" y="21220113"/>
              <a:ext cx="0" cy="0"/>
            </p14:xfrm>
          </p:contentPart>
        </mc:Choice>
        <mc:Fallback xmlns="">
          <p:pic>
            <p:nvPicPr>
              <p:cNvPr id="55311" name="Ink 15"/>
              <p:cNvPicPr>
                <a:picLocks noRot="1" noChangeAspect="1" noEditPoints="1" noChangeArrowheads="1" noChangeShapeType="1"/>
              </p:cNvPicPr>
              <p:nvPr/>
            </p:nvPicPr>
            <p:blipFill>
              <a:blip r:embed="rId29"/>
              <a:stretch>
                <a:fillRect/>
              </a:stretch>
            </p:blipFill>
            <p:spPr>
              <a:xfrm>
                <a:off x="20078700" y="2122011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5312" name="Ink 16"/>
              <p14:cNvContentPartPr>
                <a14:cpLocks xmlns:a14="http://schemas.microsoft.com/office/drawing/2010/main" noRot="1" noChangeAspect="1" noEditPoints="1" noChangeArrowheads="1" noChangeShapeType="1"/>
              </p14:cNvContentPartPr>
              <p14:nvPr/>
            </p14:nvContentPartPr>
            <p14:xfrm>
              <a:off x="588963" y="2125663"/>
              <a:ext cx="339725" cy="347662"/>
            </p14:xfrm>
          </p:contentPart>
        </mc:Choice>
        <mc:Fallback xmlns="">
          <p:pic>
            <p:nvPicPr>
              <p:cNvPr id="55312" name="Ink 16"/>
              <p:cNvPicPr>
                <a:picLocks noRot="1" noChangeAspect="1" noEditPoints="1" noChangeArrowheads="1" noChangeShapeType="1"/>
              </p:cNvPicPr>
              <p:nvPr/>
            </p:nvPicPr>
            <p:blipFill>
              <a:blip r:embed="rId31"/>
              <a:stretch>
                <a:fillRect/>
              </a:stretch>
            </p:blipFill>
            <p:spPr>
              <a:xfrm>
                <a:off x="579606" y="2116325"/>
                <a:ext cx="358439" cy="366338"/>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313" name="Ink 17"/>
              <p14:cNvContentPartPr>
                <a14:cpLocks xmlns:a14="http://schemas.microsoft.com/office/drawing/2010/main" noRot="1" noChangeAspect="1" noEditPoints="1" noChangeArrowheads="1" noChangeShapeType="1"/>
              </p14:cNvContentPartPr>
              <p14:nvPr/>
            </p14:nvContentPartPr>
            <p14:xfrm>
              <a:off x="1276350" y="2143125"/>
              <a:ext cx="277813" cy="169863"/>
            </p14:xfrm>
          </p:contentPart>
        </mc:Choice>
        <mc:Fallback xmlns="">
          <p:pic>
            <p:nvPicPr>
              <p:cNvPr id="55313" name="Ink 17"/>
              <p:cNvPicPr>
                <a:picLocks noRot="1" noChangeAspect="1" noEditPoints="1" noChangeArrowheads="1" noChangeShapeType="1"/>
              </p:cNvPicPr>
              <p:nvPr/>
            </p:nvPicPr>
            <p:blipFill>
              <a:blip r:embed="rId33"/>
              <a:stretch>
                <a:fillRect/>
              </a:stretch>
            </p:blipFill>
            <p:spPr>
              <a:xfrm>
                <a:off x="1266969" y="2133728"/>
                <a:ext cx="296574" cy="18865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5314" name="Ink 18"/>
              <p14:cNvContentPartPr>
                <a14:cpLocks xmlns:a14="http://schemas.microsoft.com/office/drawing/2010/main" noRot="1" noChangeAspect="1" noEditPoints="1" noChangeArrowheads="1" noChangeShapeType="1"/>
              </p14:cNvContentPartPr>
              <p14:nvPr/>
            </p14:nvContentPartPr>
            <p14:xfrm>
              <a:off x="2035175" y="2108200"/>
              <a:ext cx="117475" cy="169863"/>
            </p14:xfrm>
          </p:contentPart>
        </mc:Choice>
        <mc:Fallback xmlns="">
          <p:pic>
            <p:nvPicPr>
              <p:cNvPr id="55314" name="Ink 18"/>
              <p:cNvPicPr>
                <a:picLocks noRot="1" noChangeAspect="1" noEditPoints="1" noChangeArrowheads="1" noChangeShapeType="1"/>
              </p:cNvPicPr>
              <p:nvPr/>
            </p:nvPicPr>
            <p:blipFill>
              <a:blip r:embed="rId35"/>
              <a:stretch>
                <a:fillRect/>
              </a:stretch>
            </p:blipFill>
            <p:spPr>
              <a:xfrm>
                <a:off x="2025777" y="2098843"/>
                <a:ext cx="136271" cy="188577"/>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315" name="Ink 19"/>
              <p14:cNvContentPartPr>
                <a14:cpLocks xmlns:a14="http://schemas.microsoft.com/office/drawing/2010/main" noRot="1" noChangeAspect="1" noEditPoints="1" noChangeArrowheads="1" noChangeShapeType="1"/>
              </p14:cNvContentPartPr>
              <p14:nvPr/>
            </p14:nvContentPartPr>
            <p14:xfrm>
              <a:off x="2598738" y="2062163"/>
              <a:ext cx="115887" cy="117475"/>
            </p14:xfrm>
          </p:contentPart>
        </mc:Choice>
        <mc:Fallback xmlns="">
          <p:pic>
            <p:nvPicPr>
              <p:cNvPr id="55315" name="Ink 19"/>
              <p:cNvPicPr>
                <a:picLocks noRot="1" noChangeAspect="1" noEditPoints="1" noChangeArrowheads="1" noChangeShapeType="1"/>
              </p:cNvPicPr>
              <p:nvPr/>
            </p:nvPicPr>
            <p:blipFill>
              <a:blip r:embed="rId37"/>
              <a:stretch>
                <a:fillRect/>
              </a:stretch>
            </p:blipFill>
            <p:spPr>
              <a:xfrm>
                <a:off x="2589690" y="2052707"/>
                <a:ext cx="133983" cy="13638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5316" name="Ink 20"/>
              <p14:cNvContentPartPr>
                <a14:cpLocks xmlns:a14="http://schemas.microsoft.com/office/drawing/2010/main" noRot="1" noChangeAspect="1" noEditPoints="1" noChangeArrowheads="1" noChangeShapeType="1"/>
              </p14:cNvContentPartPr>
              <p14:nvPr/>
            </p14:nvContentPartPr>
            <p14:xfrm>
              <a:off x="7189788" y="25077738"/>
              <a:ext cx="0" cy="0"/>
            </p14:xfrm>
          </p:contentPart>
        </mc:Choice>
        <mc:Fallback xmlns="">
          <p:pic>
            <p:nvPicPr>
              <p:cNvPr id="55316" name="Ink 20"/>
              <p:cNvPicPr>
                <a:picLocks noRot="1" noChangeAspect="1" noEditPoints="1" noChangeArrowheads="1" noChangeShapeType="1"/>
              </p:cNvPicPr>
              <p:nvPr/>
            </p:nvPicPr>
            <p:blipFill>
              <a:blip r:embed="rId39"/>
              <a:stretch>
                <a:fillRect/>
              </a:stretch>
            </p:blipFill>
            <p:spPr>
              <a:xfrm>
                <a:off x="7189788" y="25077738"/>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317" name="Ink 21"/>
              <p14:cNvContentPartPr>
                <a14:cpLocks xmlns:a14="http://schemas.microsoft.com/office/drawing/2010/main" noRot="1" noChangeAspect="1" noEditPoints="1" noChangeArrowheads="1" noChangeShapeType="1"/>
              </p14:cNvContentPartPr>
              <p14:nvPr/>
            </p14:nvContentPartPr>
            <p14:xfrm>
              <a:off x="660400" y="2554288"/>
              <a:ext cx="161925" cy="500062"/>
            </p14:xfrm>
          </p:contentPart>
        </mc:Choice>
        <mc:Fallback xmlns="">
          <p:pic>
            <p:nvPicPr>
              <p:cNvPr id="55317" name="Ink 21"/>
              <p:cNvPicPr>
                <a:picLocks noRot="1" noChangeAspect="1" noEditPoints="1" noChangeArrowheads="1" noChangeShapeType="1"/>
              </p:cNvPicPr>
              <p:nvPr/>
            </p:nvPicPr>
            <p:blipFill>
              <a:blip r:embed="rId41"/>
              <a:stretch>
                <a:fillRect/>
              </a:stretch>
            </p:blipFill>
            <p:spPr>
              <a:xfrm>
                <a:off x="651044" y="2544934"/>
                <a:ext cx="180636" cy="51876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5318" name="Ink 22"/>
              <p14:cNvContentPartPr>
                <a14:cpLocks xmlns:a14="http://schemas.microsoft.com/office/drawing/2010/main" noRot="1" noChangeAspect="1" noEditPoints="1" noChangeArrowheads="1" noChangeShapeType="1"/>
              </p14:cNvContentPartPr>
              <p14:nvPr/>
            </p14:nvContentPartPr>
            <p14:xfrm>
              <a:off x="1241425" y="2473325"/>
              <a:ext cx="339725" cy="482600"/>
            </p14:xfrm>
          </p:contentPart>
        </mc:Choice>
        <mc:Fallback xmlns="">
          <p:pic>
            <p:nvPicPr>
              <p:cNvPr id="55318" name="Ink 22"/>
              <p:cNvPicPr>
                <a:picLocks noRot="1" noChangeAspect="1" noEditPoints="1" noChangeArrowheads="1" noChangeShapeType="1"/>
              </p:cNvPicPr>
              <p:nvPr/>
            </p:nvPicPr>
            <p:blipFill>
              <a:blip r:embed="rId43"/>
              <a:stretch>
                <a:fillRect/>
              </a:stretch>
            </p:blipFill>
            <p:spPr>
              <a:xfrm>
                <a:off x="1232117" y="2464030"/>
                <a:ext cx="358340" cy="501189"/>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5319" name="Ink 23"/>
              <p14:cNvContentPartPr>
                <a14:cpLocks xmlns:a14="http://schemas.microsoft.com/office/drawing/2010/main" noRot="1" noChangeAspect="1" noEditPoints="1" noChangeArrowheads="1" noChangeShapeType="1"/>
              </p14:cNvContentPartPr>
              <p14:nvPr/>
            </p14:nvContentPartPr>
            <p14:xfrm>
              <a:off x="1928813" y="2428875"/>
              <a:ext cx="322262" cy="519113"/>
            </p14:xfrm>
          </p:contentPart>
        </mc:Choice>
        <mc:Fallback xmlns="">
          <p:pic>
            <p:nvPicPr>
              <p:cNvPr id="55319" name="Ink 23"/>
              <p:cNvPicPr>
                <a:picLocks noRot="1" noChangeAspect="1" noEditPoints="1" noChangeArrowheads="1" noChangeShapeType="1"/>
              </p:cNvPicPr>
              <p:nvPr/>
            </p:nvPicPr>
            <p:blipFill>
              <a:blip r:embed="rId45"/>
              <a:stretch>
                <a:fillRect/>
              </a:stretch>
            </p:blipFill>
            <p:spPr>
              <a:xfrm>
                <a:off x="1919441" y="2419502"/>
                <a:ext cx="341007" cy="537859"/>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5320" name="Ink 24"/>
              <p14:cNvContentPartPr>
                <a14:cpLocks xmlns:a14="http://schemas.microsoft.com/office/drawing/2010/main" noRot="1" noChangeAspect="1" noEditPoints="1" noChangeArrowheads="1" noChangeShapeType="1"/>
              </p14:cNvContentPartPr>
              <p14:nvPr/>
            </p14:nvContentPartPr>
            <p14:xfrm>
              <a:off x="2509838" y="2320925"/>
              <a:ext cx="473075" cy="617538"/>
            </p14:xfrm>
          </p:contentPart>
        </mc:Choice>
        <mc:Fallback xmlns="">
          <p:pic>
            <p:nvPicPr>
              <p:cNvPr id="55320" name="Ink 24"/>
              <p:cNvPicPr>
                <a:picLocks noRot="1" noChangeAspect="1" noEditPoints="1" noChangeArrowheads="1" noChangeShapeType="1"/>
              </p:cNvPicPr>
              <p:nvPr/>
            </p:nvPicPr>
            <p:blipFill>
              <a:blip r:embed="rId47"/>
              <a:stretch>
                <a:fillRect/>
              </a:stretch>
            </p:blipFill>
            <p:spPr>
              <a:xfrm>
                <a:off x="2500555" y="2311563"/>
                <a:ext cx="491641" cy="63626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5321" name="Ink 25"/>
              <p14:cNvContentPartPr>
                <a14:cpLocks xmlns:a14="http://schemas.microsoft.com/office/drawing/2010/main" noRot="1" noChangeAspect="1" noEditPoints="1" noChangeArrowheads="1" noChangeShapeType="1"/>
              </p14:cNvContentPartPr>
              <p14:nvPr/>
            </p14:nvContentPartPr>
            <p14:xfrm>
              <a:off x="5072063" y="2160588"/>
              <a:ext cx="1982787" cy="571500"/>
            </p14:xfrm>
          </p:contentPart>
        </mc:Choice>
        <mc:Fallback xmlns="">
          <p:pic>
            <p:nvPicPr>
              <p:cNvPr id="55321" name="Ink 25"/>
              <p:cNvPicPr>
                <a:picLocks noRot="1" noChangeAspect="1" noEditPoints="1" noChangeArrowheads="1" noChangeShapeType="1"/>
              </p:cNvPicPr>
              <p:nvPr/>
            </p:nvPicPr>
            <p:blipFill>
              <a:blip r:embed="rId49"/>
              <a:stretch>
                <a:fillRect/>
              </a:stretch>
            </p:blipFill>
            <p:spPr>
              <a:xfrm>
                <a:off x="5062709" y="2151278"/>
                <a:ext cx="2001496" cy="590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5322" name="Ink 26"/>
              <p14:cNvContentPartPr>
                <a14:cpLocks xmlns:a14="http://schemas.microsoft.com/office/drawing/2010/main" noRot="1" noChangeAspect="1" noEditPoints="1" noChangeArrowheads="1" noChangeShapeType="1"/>
              </p14:cNvContentPartPr>
              <p14:nvPr/>
            </p14:nvContentPartPr>
            <p14:xfrm>
              <a:off x="5224463" y="2438400"/>
              <a:ext cx="160337" cy="142875"/>
            </p14:xfrm>
          </p:contentPart>
        </mc:Choice>
        <mc:Fallback xmlns="">
          <p:pic>
            <p:nvPicPr>
              <p:cNvPr id="55322" name="Ink 26"/>
              <p:cNvPicPr>
                <a:picLocks noRot="1" noChangeAspect="1" noEditPoints="1" noChangeArrowheads="1" noChangeShapeType="1"/>
              </p:cNvPicPr>
              <p:nvPr/>
            </p:nvPicPr>
            <p:blipFill>
              <a:blip r:embed="rId51"/>
              <a:stretch>
                <a:fillRect/>
              </a:stretch>
            </p:blipFill>
            <p:spPr>
              <a:xfrm>
                <a:off x="5215321" y="2429066"/>
                <a:ext cx="178621"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323" name="Ink 27"/>
              <p14:cNvContentPartPr>
                <a14:cpLocks xmlns:a14="http://schemas.microsoft.com/office/drawing/2010/main" noRot="1" noChangeAspect="1" noEditPoints="1" noChangeArrowheads="1" noChangeShapeType="1"/>
              </p14:cNvContentPartPr>
              <p14:nvPr/>
            </p14:nvContentPartPr>
            <p14:xfrm>
              <a:off x="5554663" y="2320925"/>
              <a:ext cx="303212" cy="438150"/>
            </p14:xfrm>
          </p:contentPart>
        </mc:Choice>
        <mc:Fallback xmlns="">
          <p:pic>
            <p:nvPicPr>
              <p:cNvPr id="55323" name="Ink 27"/>
              <p:cNvPicPr>
                <a:picLocks noRot="1" noChangeAspect="1" noEditPoints="1" noChangeArrowheads="1" noChangeShapeType="1"/>
              </p:cNvPicPr>
              <p:nvPr/>
            </p:nvPicPr>
            <p:blipFill>
              <a:blip r:embed="rId53"/>
              <a:stretch>
                <a:fillRect/>
              </a:stretch>
            </p:blipFill>
            <p:spPr>
              <a:xfrm>
                <a:off x="5545322" y="2311564"/>
                <a:ext cx="321893" cy="45687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324" name="Ink 28"/>
              <p14:cNvContentPartPr>
                <a14:cpLocks xmlns:a14="http://schemas.microsoft.com/office/drawing/2010/main" noRot="1" noChangeAspect="1" noEditPoints="1" noChangeArrowheads="1" noChangeShapeType="1"/>
              </p14:cNvContentPartPr>
              <p14:nvPr/>
            </p14:nvContentPartPr>
            <p14:xfrm>
              <a:off x="6072188" y="2251075"/>
              <a:ext cx="19050" cy="401638"/>
            </p14:xfrm>
          </p:contentPart>
        </mc:Choice>
        <mc:Fallback xmlns="">
          <p:pic>
            <p:nvPicPr>
              <p:cNvPr id="55324" name="Ink 28"/>
              <p:cNvPicPr>
                <a:picLocks noRot="1" noChangeAspect="1" noEditPoints="1" noChangeArrowheads="1" noChangeShapeType="1"/>
              </p:cNvPicPr>
              <p:nvPr/>
            </p:nvPicPr>
            <p:blipFill>
              <a:blip r:embed="rId55"/>
              <a:stretch>
                <a:fillRect/>
              </a:stretch>
            </p:blipFill>
            <p:spPr>
              <a:xfrm>
                <a:off x="6066221" y="2241726"/>
                <a:ext cx="30985" cy="420336"/>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5325" name="Ink 29"/>
              <p14:cNvContentPartPr>
                <a14:cpLocks xmlns:a14="http://schemas.microsoft.com/office/drawing/2010/main" noRot="1" noChangeAspect="1" noEditPoints="1" noChangeArrowheads="1" noChangeShapeType="1"/>
              </p14:cNvContentPartPr>
              <p14:nvPr/>
            </p14:nvContentPartPr>
            <p14:xfrm>
              <a:off x="6483350" y="2214563"/>
              <a:ext cx="71438" cy="384175"/>
            </p14:xfrm>
          </p:contentPart>
        </mc:Choice>
        <mc:Fallback xmlns="">
          <p:pic>
            <p:nvPicPr>
              <p:cNvPr id="55325" name="Ink 29"/>
              <p:cNvPicPr>
                <a:picLocks noRot="1" noChangeAspect="1" noEditPoints="1" noChangeArrowheads="1" noChangeShapeType="1"/>
              </p:cNvPicPr>
              <p:nvPr/>
            </p:nvPicPr>
            <p:blipFill>
              <a:blip r:embed="rId57"/>
              <a:stretch>
                <a:fillRect/>
              </a:stretch>
            </p:blipFill>
            <p:spPr>
              <a:xfrm>
                <a:off x="6474063" y="2205202"/>
                <a:ext cx="90012" cy="40289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5326" name="Ink 30"/>
              <p14:cNvContentPartPr>
                <a14:cpLocks xmlns:a14="http://schemas.microsoft.com/office/drawing/2010/main" noRot="1" noChangeAspect="1" noEditPoints="1" noChangeArrowheads="1" noChangeShapeType="1"/>
              </p14:cNvContentPartPr>
              <p14:nvPr/>
            </p14:nvContentPartPr>
            <p14:xfrm>
              <a:off x="5867400" y="3652838"/>
              <a:ext cx="687388" cy="214312"/>
            </p14:xfrm>
          </p:contentPart>
        </mc:Choice>
        <mc:Fallback xmlns="">
          <p:pic>
            <p:nvPicPr>
              <p:cNvPr id="55326" name="Ink 30"/>
              <p:cNvPicPr>
                <a:picLocks noRot="1" noChangeAspect="1" noEditPoints="1" noChangeArrowheads="1" noChangeShapeType="1"/>
              </p:cNvPicPr>
              <p:nvPr/>
            </p:nvPicPr>
            <p:blipFill>
              <a:blip r:embed="rId59"/>
              <a:stretch>
                <a:fillRect/>
              </a:stretch>
            </p:blipFill>
            <p:spPr>
              <a:xfrm>
                <a:off x="5858048" y="3643489"/>
                <a:ext cx="706092" cy="23301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327" name="Ink 31"/>
              <p14:cNvContentPartPr>
                <a14:cpLocks xmlns:a14="http://schemas.microsoft.com/office/drawing/2010/main" noRot="1" noChangeAspect="1" noEditPoints="1" noChangeArrowheads="1" noChangeShapeType="1"/>
              </p14:cNvContentPartPr>
              <p14:nvPr/>
            </p14:nvContentPartPr>
            <p14:xfrm>
              <a:off x="5241925" y="3633788"/>
              <a:ext cx="1884363" cy="501650"/>
            </p14:xfrm>
          </p:contentPart>
        </mc:Choice>
        <mc:Fallback xmlns="">
          <p:pic>
            <p:nvPicPr>
              <p:cNvPr id="55327" name="Ink 31"/>
              <p:cNvPicPr>
                <a:picLocks noRot="1" noChangeAspect="1" noEditPoints="1" noChangeArrowheads="1" noChangeShapeType="1"/>
              </p:cNvPicPr>
              <p:nvPr/>
            </p:nvPicPr>
            <p:blipFill>
              <a:blip r:embed="rId61"/>
              <a:stretch>
                <a:fillRect/>
              </a:stretch>
            </p:blipFill>
            <p:spPr>
              <a:xfrm>
                <a:off x="5232575" y="3624538"/>
                <a:ext cx="1903063" cy="520151"/>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5328" name="Ink 32"/>
              <p14:cNvContentPartPr>
                <a14:cpLocks xmlns:a14="http://schemas.microsoft.com/office/drawing/2010/main" noRot="1" noChangeAspect="1" noEditPoints="1" noChangeArrowheads="1" noChangeShapeType="1"/>
              </p14:cNvContentPartPr>
              <p14:nvPr/>
            </p14:nvContentPartPr>
            <p14:xfrm>
              <a:off x="5232400" y="4759325"/>
              <a:ext cx="2214563" cy="642938"/>
            </p14:xfrm>
          </p:contentPart>
        </mc:Choice>
        <mc:Fallback xmlns="">
          <p:pic>
            <p:nvPicPr>
              <p:cNvPr id="55328" name="Ink 32"/>
              <p:cNvPicPr>
                <a:picLocks noRot="1" noChangeAspect="1" noEditPoints="1" noChangeArrowheads="1" noChangeShapeType="1"/>
              </p:cNvPicPr>
              <p:nvPr/>
            </p:nvPicPr>
            <p:blipFill>
              <a:blip r:embed="rId63"/>
              <a:stretch>
                <a:fillRect/>
              </a:stretch>
            </p:blipFill>
            <p:spPr>
              <a:xfrm>
                <a:off x="5223041" y="4750069"/>
                <a:ext cx="2233282" cy="66145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329" name="Ink 33"/>
              <p14:cNvContentPartPr>
                <a14:cpLocks xmlns:a14="http://schemas.microsoft.com/office/drawing/2010/main" noRot="1" noChangeAspect="1" noEditPoints="1" noChangeArrowheads="1" noChangeShapeType="1"/>
              </p14:cNvContentPartPr>
              <p14:nvPr/>
            </p14:nvContentPartPr>
            <p14:xfrm>
              <a:off x="669925" y="3633788"/>
              <a:ext cx="438150" cy="384175"/>
            </p14:xfrm>
          </p:contentPart>
        </mc:Choice>
        <mc:Fallback xmlns="">
          <p:pic>
            <p:nvPicPr>
              <p:cNvPr id="55329" name="Ink 33"/>
              <p:cNvPicPr>
                <a:picLocks noRot="1" noChangeAspect="1" noEditPoints="1" noChangeArrowheads="1" noChangeShapeType="1"/>
              </p:cNvPicPr>
              <p:nvPr/>
            </p:nvPicPr>
            <p:blipFill>
              <a:blip r:embed="rId65"/>
              <a:stretch>
                <a:fillRect/>
              </a:stretch>
            </p:blipFill>
            <p:spPr>
              <a:xfrm>
                <a:off x="660564" y="3624427"/>
                <a:ext cx="456871" cy="402898"/>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5330" name="Ink 34"/>
              <p14:cNvContentPartPr>
                <a14:cpLocks xmlns:a14="http://schemas.microsoft.com/office/drawing/2010/main" noRot="1" noChangeAspect="1" noEditPoints="1" noChangeArrowheads="1" noChangeShapeType="1"/>
              </p14:cNvContentPartPr>
              <p14:nvPr/>
            </p14:nvContentPartPr>
            <p14:xfrm>
              <a:off x="1473200" y="3670300"/>
              <a:ext cx="169863" cy="142875"/>
            </p14:xfrm>
          </p:contentPart>
        </mc:Choice>
        <mc:Fallback xmlns="">
          <p:pic>
            <p:nvPicPr>
              <p:cNvPr id="55330" name="Ink 34"/>
              <p:cNvPicPr>
                <a:picLocks noRot="1" noChangeAspect="1" noEditPoints="1" noChangeArrowheads="1" noChangeShapeType="1"/>
              </p:cNvPicPr>
              <p:nvPr/>
            </p:nvPicPr>
            <p:blipFill>
              <a:blip r:embed="rId67"/>
              <a:stretch>
                <a:fillRect/>
              </a:stretch>
            </p:blipFill>
            <p:spPr>
              <a:xfrm>
                <a:off x="1463863" y="3660966"/>
                <a:ext cx="188537" cy="16154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5331" name="Ink 35"/>
              <p14:cNvContentPartPr>
                <a14:cpLocks xmlns:a14="http://schemas.microsoft.com/office/drawing/2010/main" noRot="1" noChangeAspect="1" noEditPoints="1" noChangeArrowheads="1" noChangeShapeType="1"/>
              </p14:cNvContentPartPr>
              <p14:nvPr/>
            </p14:nvContentPartPr>
            <p14:xfrm>
              <a:off x="2178050" y="3616325"/>
              <a:ext cx="134938" cy="223838"/>
            </p14:xfrm>
          </p:contentPart>
        </mc:Choice>
        <mc:Fallback xmlns="">
          <p:pic>
            <p:nvPicPr>
              <p:cNvPr id="55331" name="Ink 35"/>
              <p:cNvPicPr>
                <a:picLocks noRot="1" noChangeAspect="1" noEditPoints="1" noChangeArrowheads="1" noChangeShapeType="1"/>
              </p:cNvPicPr>
              <p:nvPr/>
            </p:nvPicPr>
            <p:blipFill>
              <a:blip r:embed="rId69"/>
              <a:stretch>
                <a:fillRect/>
              </a:stretch>
            </p:blipFill>
            <p:spPr>
              <a:xfrm>
                <a:off x="2168842" y="3607116"/>
                <a:ext cx="153355" cy="242255"/>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5332" name="Ink 36"/>
              <p14:cNvContentPartPr>
                <a14:cpLocks xmlns:a14="http://schemas.microsoft.com/office/drawing/2010/main" noRot="1" noChangeAspect="1" noEditPoints="1" noChangeArrowheads="1" noChangeShapeType="1"/>
              </p14:cNvContentPartPr>
              <p14:nvPr/>
            </p14:nvContentPartPr>
            <p14:xfrm>
              <a:off x="23236238" y="39635113"/>
              <a:ext cx="0" cy="0"/>
            </p14:xfrm>
          </p:contentPart>
        </mc:Choice>
        <mc:Fallback xmlns="">
          <p:pic>
            <p:nvPicPr>
              <p:cNvPr id="55332" name="Ink 36"/>
              <p:cNvPicPr>
                <a:picLocks noRot="1" noChangeAspect="1" noEditPoints="1" noChangeArrowheads="1" noChangeShapeType="1"/>
              </p:cNvPicPr>
              <p:nvPr/>
            </p:nvPicPr>
            <p:blipFill>
              <a:blip r:embed="rId29"/>
              <a:stretch>
                <a:fillRect/>
              </a:stretch>
            </p:blipFill>
            <p:spPr>
              <a:xfrm>
                <a:off x="23236238" y="3963511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333" name="Ink 37"/>
              <p14:cNvContentPartPr>
                <a14:cpLocks xmlns:a14="http://schemas.microsoft.com/office/drawing/2010/main" noRot="1" noChangeAspect="1" noEditPoints="1" noChangeArrowheads="1" noChangeShapeType="1"/>
              </p14:cNvContentPartPr>
              <p14:nvPr/>
            </p14:nvContentPartPr>
            <p14:xfrm>
              <a:off x="874713" y="4133850"/>
              <a:ext cx="223837" cy="482600"/>
            </p14:xfrm>
          </p:contentPart>
        </mc:Choice>
        <mc:Fallback xmlns="">
          <p:pic>
            <p:nvPicPr>
              <p:cNvPr id="55333" name="Ink 37"/>
              <p:cNvPicPr>
                <a:picLocks noRot="1" noChangeAspect="1" noEditPoints="1" noChangeArrowheads="1" noChangeShapeType="1"/>
              </p:cNvPicPr>
              <p:nvPr/>
            </p:nvPicPr>
            <p:blipFill>
              <a:blip r:embed="rId72"/>
              <a:stretch>
                <a:fillRect/>
              </a:stretch>
            </p:blipFill>
            <p:spPr>
              <a:xfrm>
                <a:off x="865446" y="4124486"/>
                <a:ext cx="242371" cy="501328"/>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5334" name="Ink 38"/>
              <p14:cNvContentPartPr>
                <a14:cpLocks xmlns:a14="http://schemas.microsoft.com/office/drawing/2010/main" noRot="1" noChangeAspect="1" noEditPoints="1" noChangeArrowheads="1" noChangeShapeType="1"/>
              </p14:cNvContentPartPr>
              <p14:nvPr/>
            </p14:nvContentPartPr>
            <p14:xfrm>
              <a:off x="1490663" y="4081463"/>
              <a:ext cx="241300" cy="482600"/>
            </p14:xfrm>
          </p:contentPart>
        </mc:Choice>
        <mc:Fallback xmlns="">
          <p:pic>
            <p:nvPicPr>
              <p:cNvPr id="55334" name="Ink 38"/>
              <p:cNvPicPr>
                <a:picLocks noRot="1" noChangeAspect="1" noEditPoints="1" noChangeArrowheads="1" noChangeShapeType="1"/>
              </p:cNvPicPr>
              <p:nvPr/>
            </p:nvPicPr>
            <p:blipFill>
              <a:blip r:embed="rId74"/>
              <a:stretch>
                <a:fillRect/>
              </a:stretch>
            </p:blipFill>
            <p:spPr>
              <a:xfrm>
                <a:off x="1481368" y="4072099"/>
                <a:ext cx="259889" cy="501328"/>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335" name="Ink 39"/>
              <p14:cNvContentPartPr>
                <a14:cpLocks xmlns:a14="http://schemas.microsoft.com/office/drawing/2010/main" noRot="1" noChangeAspect="1" noEditPoints="1" noChangeArrowheads="1" noChangeShapeType="1"/>
              </p14:cNvContentPartPr>
              <p14:nvPr/>
            </p14:nvContentPartPr>
            <p14:xfrm>
              <a:off x="2054225" y="3973513"/>
              <a:ext cx="473075" cy="571500"/>
            </p14:xfrm>
          </p:contentPart>
        </mc:Choice>
        <mc:Fallback xmlns="">
          <p:pic>
            <p:nvPicPr>
              <p:cNvPr id="55335" name="Ink 39"/>
              <p:cNvPicPr>
                <a:picLocks noRot="1" noChangeAspect="1" noEditPoints="1" noChangeArrowheads="1" noChangeShapeType="1"/>
              </p:cNvPicPr>
              <p:nvPr/>
            </p:nvPicPr>
            <p:blipFill>
              <a:blip r:embed="rId76"/>
              <a:stretch>
                <a:fillRect/>
              </a:stretch>
            </p:blipFill>
            <p:spPr>
              <a:xfrm>
                <a:off x="2044949" y="3964174"/>
                <a:ext cx="491627" cy="590179"/>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5336" name="Ink 40"/>
              <p14:cNvContentPartPr>
                <a14:cpLocks xmlns:a14="http://schemas.microsoft.com/office/drawing/2010/main" noRot="1" noChangeAspect="1" noEditPoints="1" noChangeArrowheads="1" noChangeShapeType="1"/>
              </p14:cNvContentPartPr>
              <p14:nvPr/>
            </p14:nvContentPartPr>
            <p14:xfrm>
              <a:off x="2901950" y="652463"/>
              <a:ext cx="250825" cy="79375"/>
            </p14:xfrm>
          </p:contentPart>
        </mc:Choice>
        <mc:Fallback xmlns="">
          <p:pic>
            <p:nvPicPr>
              <p:cNvPr id="55336" name="Ink 40"/>
              <p:cNvPicPr>
                <a:picLocks noRot="1" noChangeAspect="1" noEditPoints="1" noChangeArrowheads="1" noChangeShapeType="1"/>
              </p:cNvPicPr>
              <p:nvPr/>
            </p:nvPicPr>
            <p:blipFill>
              <a:blip r:embed="rId78"/>
              <a:stretch>
                <a:fillRect/>
              </a:stretch>
            </p:blipFill>
            <p:spPr>
              <a:xfrm>
                <a:off x="2885686" y="589461"/>
                <a:ext cx="282991" cy="205022"/>
              </a:xfrm>
              <a:prstGeom prst="rect">
                <a:avLst/>
              </a:prstGeom>
            </p:spPr>
          </p:pic>
        </mc:Fallback>
      </mc:AlternateContent>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12290" name="Picture 2"/>
          <p:cNvPicPr>
            <a:picLocks noGrp="1" noChangeAspect="1" noChangeArrowheads="1"/>
          </p:cNvPicPr>
          <p:nvPr>
            <p:ph idx="1"/>
          </p:nvPr>
        </p:nvPicPr>
        <p:blipFill>
          <a:blip r:embed="rId2"/>
          <a:srcRect l="46766" t="32662" r="20656" b="37706"/>
          <a:stretch>
            <a:fillRect/>
          </a:stretch>
        </p:blipFill>
        <p:spPr bwMode="auto">
          <a:xfrm>
            <a:off x="0" y="1752600"/>
            <a:ext cx="9144000" cy="5105400"/>
          </a:xfrm>
          <a:prstGeom prst="rect">
            <a:avLst/>
          </a:prstGeom>
          <a:noFill/>
          <a:ln w="9525">
            <a:noFill/>
            <a:miter lim="800000"/>
            <a:headEnd/>
            <a:tailEnd/>
          </a:ln>
          <a:effectLst/>
        </p:spPr>
      </p:pic>
      <p:pic>
        <p:nvPicPr>
          <p:cNvPr id="56322" name="Picture 2"/>
          <p:cNvPicPr>
            <a:picLocks noChangeAspect="1" noChangeArrowheads="1"/>
          </p:cNvPicPr>
          <p:nvPr/>
        </p:nvPicPr>
        <p:blipFill>
          <a:blip r:embed="rId3"/>
          <a:srcRect l="33382" r="18594" b="54167"/>
          <a:stretch>
            <a:fillRect/>
          </a:stretch>
        </p:blipFill>
        <p:spPr bwMode="auto">
          <a:xfrm>
            <a:off x="4343400" y="0"/>
            <a:ext cx="4800600" cy="1981200"/>
          </a:xfrm>
          <a:prstGeom prst="rect">
            <a:avLst/>
          </a:prstGeom>
          <a:noFill/>
          <a:ln w="9525">
            <a:noFill/>
            <a:miter lim="800000"/>
            <a:headEnd/>
            <a:tailEnd/>
          </a:ln>
          <a:effectLst/>
        </p:spPr>
      </p:pic>
      <p:pic>
        <p:nvPicPr>
          <p:cNvPr id="56323" name="Picture 3"/>
          <p:cNvPicPr>
            <a:picLocks noChangeAspect="1" noChangeArrowheads="1"/>
          </p:cNvPicPr>
          <p:nvPr/>
        </p:nvPicPr>
        <p:blipFill>
          <a:blip r:embed="rId4"/>
          <a:srcRect l="43338" t="29167" r="27965" b="42708"/>
          <a:stretch>
            <a:fillRect/>
          </a:stretch>
        </p:blipFill>
        <p:spPr bwMode="auto">
          <a:xfrm>
            <a:off x="0" y="0"/>
            <a:ext cx="9144000" cy="1905000"/>
          </a:xfrm>
          <a:prstGeom prst="rect">
            <a:avLst/>
          </a:prstGeom>
          <a:noFill/>
          <a:ln w="9525">
            <a:noFill/>
            <a:miter lim="800000"/>
            <a:headEnd/>
            <a:tailEnd/>
          </a:ln>
          <a:effectLst/>
        </p:spPr>
      </p:pic>
      <p:pic>
        <p:nvPicPr>
          <p:cNvPr id="56324" name="Picture 4"/>
          <p:cNvPicPr>
            <a:picLocks noChangeAspect="1" noChangeArrowheads="1"/>
          </p:cNvPicPr>
          <p:nvPr/>
        </p:nvPicPr>
        <p:blipFill>
          <a:blip r:embed="rId5"/>
          <a:srcRect l="30088" t="20833" r="30088" b="40625"/>
          <a:stretch>
            <a:fillRect/>
          </a:stretch>
        </p:blipFill>
        <p:spPr bwMode="auto">
          <a:xfrm>
            <a:off x="0" y="0"/>
            <a:ext cx="9144000" cy="19812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6">
            <p14:nvContentPartPr>
              <p14:cNvPr id="56325" name="Ink 5"/>
              <p14:cNvContentPartPr>
                <a14:cpLocks xmlns:a14="http://schemas.microsoft.com/office/drawing/2010/main" noRot="1" noChangeAspect="1" noEditPoints="1" noChangeArrowheads="1" noChangeShapeType="1"/>
              </p14:cNvContentPartPr>
              <p14:nvPr/>
            </p14:nvContentPartPr>
            <p14:xfrm>
              <a:off x="2786063" y="4545013"/>
              <a:ext cx="134937" cy="1768475"/>
            </p14:xfrm>
          </p:contentPart>
        </mc:Choice>
        <mc:Fallback xmlns="">
          <p:pic>
            <p:nvPicPr>
              <p:cNvPr id="56325" name="Ink 5"/>
              <p:cNvPicPr>
                <a:picLocks noRot="1" noChangeAspect="1" noEditPoints="1" noChangeArrowheads="1" noChangeShapeType="1"/>
              </p:cNvPicPr>
              <p:nvPr/>
            </p:nvPicPr>
            <p:blipFill>
              <a:blip r:embed="rId7"/>
              <a:stretch>
                <a:fillRect/>
              </a:stretch>
            </p:blipFill>
            <p:spPr>
              <a:xfrm>
                <a:off x="2770480" y="4481144"/>
                <a:ext cx="166104" cy="189585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6326" name="Ink 6"/>
              <p14:cNvContentPartPr>
                <a14:cpLocks xmlns:a14="http://schemas.microsoft.com/office/drawing/2010/main" noRot="1" noChangeAspect="1" noEditPoints="1" noChangeArrowheads="1" noChangeShapeType="1"/>
              </p14:cNvContentPartPr>
              <p14:nvPr/>
            </p14:nvContentPartPr>
            <p14:xfrm>
              <a:off x="2874963" y="6143625"/>
              <a:ext cx="63500" cy="625475"/>
            </p14:xfrm>
          </p:contentPart>
        </mc:Choice>
        <mc:Fallback xmlns="">
          <p:pic>
            <p:nvPicPr>
              <p:cNvPr id="56326" name="Ink 6"/>
              <p:cNvPicPr>
                <a:picLocks noRot="1" noChangeAspect="1" noEditPoints="1" noChangeArrowheads="1" noChangeShapeType="1"/>
              </p:cNvPicPr>
              <p:nvPr/>
            </p:nvPicPr>
            <p:blipFill>
              <a:blip r:embed="rId9"/>
              <a:stretch>
                <a:fillRect/>
              </a:stretch>
            </p:blipFill>
            <p:spPr>
              <a:xfrm>
                <a:off x="2858997" y="6079852"/>
                <a:ext cx="95431" cy="7526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6327" name="Ink 7"/>
              <p14:cNvContentPartPr>
                <a14:cpLocks xmlns:a14="http://schemas.microsoft.com/office/drawing/2010/main" noRot="1" noChangeAspect="1" noEditPoints="1" noChangeArrowheads="1" noChangeShapeType="1"/>
              </p14:cNvContentPartPr>
              <p14:nvPr/>
            </p14:nvContentPartPr>
            <p14:xfrm>
              <a:off x="4919663" y="4537075"/>
              <a:ext cx="107950" cy="2151063"/>
            </p14:xfrm>
          </p:contentPart>
        </mc:Choice>
        <mc:Fallback xmlns="">
          <p:pic>
            <p:nvPicPr>
              <p:cNvPr id="56327" name="Ink 7"/>
              <p:cNvPicPr>
                <a:picLocks noRot="1" noChangeAspect="1" noEditPoints="1" noChangeArrowheads="1" noChangeShapeType="1"/>
              </p:cNvPicPr>
              <p:nvPr/>
            </p:nvPicPr>
            <p:blipFill>
              <a:blip r:embed="rId11"/>
              <a:stretch>
                <a:fillRect/>
              </a:stretch>
            </p:blipFill>
            <p:spPr>
              <a:xfrm>
                <a:off x="4904488" y="4473385"/>
                <a:ext cx="138300" cy="227808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6328" name="Ink 8"/>
              <p14:cNvContentPartPr>
                <a14:cpLocks xmlns:a14="http://schemas.microsoft.com/office/drawing/2010/main" noRot="1" noChangeAspect="1" noEditPoints="1" noChangeArrowheads="1" noChangeShapeType="1"/>
              </p14:cNvContentPartPr>
              <p14:nvPr/>
            </p14:nvContentPartPr>
            <p14:xfrm>
              <a:off x="6929438" y="4537075"/>
              <a:ext cx="134937" cy="2197100"/>
            </p14:xfrm>
          </p:contentPart>
        </mc:Choice>
        <mc:Fallback xmlns="">
          <p:pic>
            <p:nvPicPr>
              <p:cNvPr id="56328" name="Ink 8"/>
              <p:cNvPicPr>
                <a:picLocks noRot="1" noChangeAspect="1" noEditPoints="1" noChangeArrowheads="1" noChangeShapeType="1"/>
              </p:cNvPicPr>
              <p:nvPr/>
            </p:nvPicPr>
            <p:blipFill>
              <a:blip r:embed="rId13"/>
              <a:stretch>
                <a:fillRect/>
              </a:stretch>
            </p:blipFill>
            <p:spPr>
              <a:xfrm>
                <a:off x="6913814" y="4473386"/>
                <a:ext cx="166186" cy="2324119"/>
              </a:xfrm>
              <a:prstGeom prst="rect">
                <a:avLst/>
              </a:prstGeom>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Charts</a:t>
            </a:r>
          </a:p>
        </p:txBody>
      </p:sp>
      <p:sp>
        <p:nvSpPr>
          <p:cNvPr id="3" name="Content Placeholder 2"/>
          <p:cNvSpPr>
            <a:spLocks noGrp="1"/>
          </p:cNvSpPr>
          <p:nvPr>
            <p:ph idx="1"/>
          </p:nvPr>
        </p:nvSpPr>
        <p:spPr/>
        <p:txBody>
          <a:bodyPr>
            <a:noAutofit/>
          </a:bodyPr>
          <a:lstStyle/>
          <a:p>
            <a:r>
              <a:rPr lang="en-US" sz="2400" dirty="0"/>
              <a:t>named after Henry L. Gantt are a </a:t>
            </a:r>
            <a:r>
              <a:rPr lang="en-US" sz="2400" dirty="0">
                <a:solidFill>
                  <a:srgbClr val="FF0000"/>
                </a:solidFill>
              </a:rPr>
              <a:t>graphical display of the duration of a set of activities.</a:t>
            </a:r>
          </a:p>
          <a:p>
            <a:r>
              <a:rPr lang="en-US" sz="2400" dirty="0"/>
              <a:t>simple bar charts used to schedule any type of operation. Display the </a:t>
            </a:r>
            <a:r>
              <a:rPr lang="en-US" sz="2400" dirty="0">
                <a:solidFill>
                  <a:srgbClr val="FF0000"/>
                </a:solidFill>
              </a:rPr>
              <a:t>use of resources over a period of time graphically</a:t>
            </a:r>
            <a:r>
              <a:rPr lang="en-US" sz="2400" dirty="0"/>
              <a:t>. </a:t>
            </a:r>
          </a:p>
          <a:p>
            <a:r>
              <a:rPr lang="en-US" sz="2400" dirty="0"/>
              <a:t>The </a:t>
            </a:r>
            <a:r>
              <a:rPr lang="en-US" sz="2400" dirty="0">
                <a:solidFill>
                  <a:srgbClr val="FF0000"/>
                </a:solidFill>
              </a:rPr>
              <a:t>vertical axis of the chart represents the firm’s facility </a:t>
            </a:r>
            <a:r>
              <a:rPr lang="en-US" sz="2400" dirty="0"/>
              <a:t>and the horizontal axis represents the schedule duration.</a:t>
            </a:r>
          </a:p>
          <a:p>
            <a:r>
              <a:rPr lang="en-US" sz="2400" dirty="0"/>
              <a:t>help communicate important job information easily and clearly. Do </a:t>
            </a:r>
            <a:r>
              <a:rPr lang="en-US" sz="2400" dirty="0">
                <a:solidFill>
                  <a:srgbClr val="FF0000"/>
                </a:solidFill>
              </a:rPr>
              <a:t>not consider hurdles like production breakdown and human performance</a:t>
            </a:r>
            <a:r>
              <a:rPr lang="en-US" sz="2400" dirty="0"/>
              <a:t>. </a:t>
            </a:r>
          </a:p>
          <a:p>
            <a:r>
              <a:rPr lang="en-US" sz="2400" dirty="0"/>
              <a:t>useful only when the </a:t>
            </a:r>
            <a:r>
              <a:rPr lang="en-US" sz="2400" dirty="0">
                <a:solidFill>
                  <a:srgbClr val="FF0000"/>
                </a:solidFill>
              </a:rPr>
              <a:t>number of work centers is limited, the job times are long, and the job routings are short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Gantt Charts</a:t>
            </a:r>
          </a:p>
        </p:txBody>
      </p:sp>
      <p:sp>
        <p:nvSpPr>
          <p:cNvPr id="3" name="Content Placeholder 2"/>
          <p:cNvSpPr>
            <a:spLocks noGrp="1"/>
          </p:cNvSpPr>
          <p:nvPr>
            <p:ph idx="1"/>
          </p:nvPr>
        </p:nvSpPr>
        <p:spPr/>
        <p:txBody>
          <a:bodyPr>
            <a:noAutofit/>
          </a:bodyPr>
          <a:lstStyle/>
          <a:p>
            <a:r>
              <a:rPr lang="en-US" sz="2400" dirty="0"/>
              <a:t>named after Henry L. Gantt are a </a:t>
            </a:r>
            <a:r>
              <a:rPr lang="en-US" sz="2400" dirty="0">
                <a:solidFill>
                  <a:srgbClr val="FF0000"/>
                </a:solidFill>
              </a:rPr>
              <a:t>graphical display of the duration of a set of activities.</a:t>
            </a:r>
          </a:p>
          <a:p>
            <a:r>
              <a:rPr lang="en-US" sz="2400" dirty="0"/>
              <a:t>simple bar charts used to schedule any type of operation. Display the </a:t>
            </a:r>
            <a:r>
              <a:rPr lang="en-US" sz="2400" dirty="0">
                <a:solidFill>
                  <a:srgbClr val="FF0000"/>
                </a:solidFill>
              </a:rPr>
              <a:t>use of resources over a period of time graphically</a:t>
            </a:r>
            <a:r>
              <a:rPr lang="en-US" sz="2400" dirty="0"/>
              <a:t>. </a:t>
            </a:r>
          </a:p>
          <a:p>
            <a:r>
              <a:rPr lang="en-US" sz="2400" dirty="0"/>
              <a:t>The </a:t>
            </a:r>
            <a:r>
              <a:rPr lang="en-US" sz="2400" dirty="0">
                <a:solidFill>
                  <a:srgbClr val="FF0000"/>
                </a:solidFill>
              </a:rPr>
              <a:t>vertical axis of the chart represents the firm’s facility </a:t>
            </a:r>
            <a:r>
              <a:rPr lang="en-US" sz="2400" dirty="0"/>
              <a:t>and the horizontal axis represents the schedule duration.</a:t>
            </a:r>
          </a:p>
          <a:p>
            <a:r>
              <a:rPr lang="en-US" sz="2400" dirty="0"/>
              <a:t>help communicate important job information easily and clearly. Do </a:t>
            </a:r>
            <a:r>
              <a:rPr lang="en-US" sz="2400" dirty="0">
                <a:solidFill>
                  <a:srgbClr val="FF0000"/>
                </a:solidFill>
              </a:rPr>
              <a:t>not consider hurdles like production breakdown and human performance</a:t>
            </a:r>
            <a:r>
              <a:rPr lang="en-US" sz="2400" dirty="0"/>
              <a:t>. </a:t>
            </a:r>
          </a:p>
          <a:p>
            <a:r>
              <a:rPr lang="en-US" sz="2400" dirty="0"/>
              <a:t>useful only when the </a:t>
            </a:r>
            <a:r>
              <a:rPr lang="en-US" sz="2400" dirty="0">
                <a:solidFill>
                  <a:srgbClr val="FF0000"/>
                </a:solidFill>
              </a:rPr>
              <a:t>number of work centers is limited, the job times are long, and the job routings are short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0242" name="Picture 2"/>
          <p:cNvPicPr>
            <a:picLocks noChangeAspect="1" noChangeArrowheads="1"/>
          </p:cNvPicPr>
          <p:nvPr/>
        </p:nvPicPr>
        <p:blipFill>
          <a:blip r:embed="rId2"/>
          <a:srcRect l="36311" t="48958" r="32064" b="13542"/>
          <a:stretch>
            <a:fillRect/>
          </a:stretch>
        </p:blipFill>
        <p:spPr bwMode="auto">
          <a:xfrm>
            <a:off x="0" y="228600"/>
            <a:ext cx="9144000" cy="7010400"/>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1266" name="Picture 2"/>
          <p:cNvPicPr>
            <a:picLocks noChangeAspect="1" noChangeArrowheads="1"/>
          </p:cNvPicPr>
          <p:nvPr/>
        </p:nvPicPr>
        <p:blipFill>
          <a:blip r:embed="rId2"/>
          <a:srcRect l="35139" t="33333" r="31479" b="29167"/>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pic>
        <p:nvPicPr>
          <p:cNvPr id="12290" name="Picture 2"/>
          <p:cNvPicPr>
            <a:picLocks noGrp="1" noChangeAspect="1" noChangeArrowheads="1"/>
          </p:cNvPicPr>
          <p:nvPr>
            <p:ph idx="1"/>
          </p:nvPr>
        </p:nvPicPr>
        <p:blipFill>
          <a:blip r:embed="rId2"/>
          <a:srcRect l="33908" t="44255" r="30122" b="22554"/>
          <a:stretch>
            <a:fillRect/>
          </a:stretch>
        </p:blipFill>
        <p:spPr bwMode="auto">
          <a:xfrm>
            <a:off x="0" y="1600200"/>
            <a:ext cx="9144000" cy="5257800"/>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Critical Ratio Method </a:t>
            </a:r>
          </a:p>
        </p:txBody>
      </p:sp>
      <p:sp>
        <p:nvSpPr>
          <p:cNvPr id="3" name="Content Placeholder 2"/>
          <p:cNvSpPr>
            <a:spLocks noGrp="1"/>
          </p:cNvSpPr>
          <p:nvPr>
            <p:ph idx="1"/>
          </p:nvPr>
        </p:nvSpPr>
        <p:spPr/>
        <p:txBody>
          <a:bodyPr>
            <a:normAutofit fontScale="92500" lnSpcReduction="20000"/>
          </a:bodyPr>
          <a:lstStyle/>
          <a:p>
            <a:r>
              <a:rPr lang="en-US" dirty="0"/>
              <a:t>technique of job sequencing used to </a:t>
            </a:r>
            <a:r>
              <a:rPr lang="en-US" dirty="0">
                <a:solidFill>
                  <a:srgbClr val="FF0000"/>
                </a:solidFill>
              </a:rPr>
              <a:t>verify whether a job is being operated on schedule.</a:t>
            </a:r>
          </a:p>
          <a:p>
            <a:r>
              <a:rPr lang="en-US" dirty="0"/>
              <a:t>Critical Ratio = </a:t>
            </a:r>
            <a:r>
              <a:rPr lang="en-US" dirty="0">
                <a:solidFill>
                  <a:srgbClr val="FF0000"/>
                </a:solidFill>
              </a:rPr>
              <a:t>Actual time remaining </a:t>
            </a:r>
            <a:r>
              <a:rPr lang="en-US" dirty="0"/>
              <a:t>to complete the job / </a:t>
            </a:r>
            <a:r>
              <a:rPr lang="en-US" dirty="0" err="1">
                <a:solidFill>
                  <a:srgbClr val="FF0000"/>
                </a:solidFill>
              </a:rPr>
              <a:t>Sheduled</a:t>
            </a:r>
            <a:r>
              <a:rPr lang="en-US" dirty="0">
                <a:solidFill>
                  <a:srgbClr val="FF0000"/>
                </a:solidFill>
              </a:rPr>
              <a:t> time remaining </a:t>
            </a:r>
            <a:r>
              <a:rPr lang="en-US" dirty="0"/>
              <a:t>to complete the job.</a:t>
            </a:r>
          </a:p>
          <a:p>
            <a:r>
              <a:rPr lang="en-US" dirty="0"/>
              <a:t>The operation is considered to be </a:t>
            </a:r>
            <a:r>
              <a:rPr lang="en-US" dirty="0">
                <a:solidFill>
                  <a:srgbClr val="FF0000"/>
                </a:solidFill>
              </a:rPr>
              <a:t>behind schedule if the critical ratio is less than one</a:t>
            </a:r>
            <a:r>
              <a:rPr lang="en-US" dirty="0"/>
              <a:t>. If it is more than one, the operation is considered to have been </a:t>
            </a:r>
            <a:r>
              <a:rPr lang="en-US" dirty="0">
                <a:solidFill>
                  <a:srgbClr val="FF0000"/>
                </a:solidFill>
              </a:rPr>
              <a:t>processed ahead of schedule. </a:t>
            </a:r>
          </a:p>
          <a:p>
            <a:r>
              <a:rPr lang="en-US" dirty="0"/>
              <a:t>The method is used to </a:t>
            </a:r>
            <a:r>
              <a:rPr lang="en-US" dirty="0">
                <a:solidFill>
                  <a:srgbClr val="FF0000"/>
                </a:solidFill>
              </a:rPr>
              <a:t>revise the job status from time to time and to re-prioritize them.</a:t>
            </a:r>
          </a:p>
        </p:txBody>
      </p:sp>
      <mc:AlternateContent xmlns:mc="http://schemas.openxmlformats.org/markup-compatibility/2006" xmlns:p14="http://schemas.microsoft.com/office/powerpoint/2010/main">
        <mc:Choice Requires="p14">
          <p:contentPart p14:bwMode="auto" r:id="rId2">
            <p14:nvContentPartPr>
              <p14:cNvPr id="60418" name="Ink 2"/>
              <p14:cNvContentPartPr>
                <a14:cpLocks xmlns:a14="http://schemas.microsoft.com/office/drawing/2010/main" noRot="1" noChangeAspect="1" noEditPoints="1" noChangeArrowheads="1" noChangeShapeType="1"/>
              </p14:cNvContentPartPr>
              <p14:nvPr/>
            </p14:nvContentPartPr>
            <p14:xfrm>
              <a:off x="3125788" y="2589213"/>
              <a:ext cx="5357812" cy="53975"/>
            </p14:xfrm>
          </p:contentPart>
        </mc:Choice>
        <mc:Fallback xmlns="">
          <p:pic>
            <p:nvPicPr>
              <p:cNvPr id="60418" name="Ink 2"/>
              <p:cNvPicPr>
                <a:picLocks noRot="1" noChangeAspect="1" noEditPoints="1" noChangeArrowheads="1" noChangeShapeType="1"/>
              </p:cNvPicPr>
              <p:nvPr/>
            </p:nvPicPr>
            <p:blipFill>
              <a:blip r:embed="rId3"/>
              <a:stretch>
                <a:fillRect/>
              </a:stretch>
            </p:blipFill>
            <p:spPr>
              <a:xfrm>
                <a:off x="3109947" y="2540992"/>
                <a:ext cx="5389854" cy="15069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0419" name="Ink 3"/>
              <p14:cNvContentPartPr>
                <a14:cpLocks xmlns:a14="http://schemas.microsoft.com/office/drawing/2010/main" noRot="1" noChangeAspect="1" noEditPoints="1" noChangeArrowheads="1" noChangeShapeType="1"/>
              </p14:cNvContentPartPr>
              <p14:nvPr/>
            </p14:nvContentPartPr>
            <p14:xfrm>
              <a:off x="2411413" y="3000375"/>
              <a:ext cx="5456237" cy="17463"/>
            </p14:xfrm>
          </p:contentPart>
        </mc:Choice>
        <mc:Fallback xmlns="">
          <p:pic>
            <p:nvPicPr>
              <p:cNvPr id="60419" name="Ink 3"/>
              <p:cNvPicPr>
                <a:picLocks noRot="1" noChangeAspect="1" noEditPoints="1" noChangeArrowheads="1" noChangeShapeType="1"/>
              </p:cNvPicPr>
              <p:nvPr/>
            </p:nvPicPr>
            <p:blipFill>
              <a:blip r:embed="rId5"/>
              <a:stretch>
                <a:fillRect/>
              </a:stretch>
            </p:blipFill>
            <p:spPr>
              <a:xfrm>
                <a:off x="2395574" y="2970243"/>
                <a:ext cx="5487915" cy="7772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0420" name="Ink 4"/>
              <p14:cNvContentPartPr>
                <a14:cpLocks xmlns:a14="http://schemas.microsoft.com/office/drawing/2010/main" noRot="1" noChangeAspect="1" noEditPoints="1" noChangeArrowheads="1" noChangeShapeType="1"/>
              </p14:cNvContentPartPr>
              <p14:nvPr/>
            </p14:nvContentPartPr>
            <p14:xfrm>
              <a:off x="6232525" y="3803650"/>
              <a:ext cx="1196975" cy="36513"/>
            </p14:xfrm>
          </p:contentPart>
        </mc:Choice>
        <mc:Fallback xmlns="">
          <p:pic>
            <p:nvPicPr>
              <p:cNvPr id="60420" name="Ink 4"/>
              <p:cNvPicPr>
                <a:picLocks noRot="1" noChangeAspect="1" noEditPoints="1" noChangeArrowheads="1" noChangeShapeType="1"/>
              </p:cNvPicPr>
              <p:nvPr/>
            </p:nvPicPr>
            <p:blipFill>
              <a:blip r:embed="rId7"/>
              <a:stretch>
                <a:fillRect/>
              </a:stretch>
            </p:blipFill>
            <p:spPr>
              <a:xfrm>
                <a:off x="6216685" y="3739022"/>
                <a:ext cx="1228654" cy="165404"/>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0421" name="Ink 5"/>
              <p14:cNvContentPartPr>
                <a14:cpLocks xmlns:a14="http://schemas.microsoft.com/office/drawing/2010/main" noRot="1" noChangeAspect="1" noEditPoints="1" noChangeArrowheads="1" noChangeShapeType="1"/>
              </p14:cNvContentPartPr>
              <p14:nvPr/>
            </p14:nvContentPartPr>
            <p14:xfrm>
              <a:off x="1017588" y="4143375"/>
              <a:ext cx="6340475" cy="107950"/>
            </p14:xfrm>
          </p:contentPart>
        </mc:Choice>
        <mc:Fallback xmlns="">
          <p:pic>
            <p:nvPicPr>
              <p:cNvPr id="60421" name="Ink 5"/>
              <p:cNvPicPr>
                <a:picLocks noRot="1" noChangeAspect="1" noEditPoints="1" noChangeArrowheads="1" noChangeShapeType="1"/>
              </p:cNvPicPr>
              <p:nvPr/>
            </p:nvPicPr>
            <p:blipFill>
              <a:blip r:embed="rId9"/>
              <a:stretch>
                <a:fillRect/>
              </a:stretch>
            </p:blipFill>
            <p:spPr>
              <a:xfrm>
                <a:off x="1001748" y="4106267"/>
                <a:ext cx="6372156" cy="182166"/>
              </a:xfrm>
              <a:prstGeom prst="rect">
                <a:avLst/>
              </a:prstGeom>
            </p:spPr>
          </p:pic>
        </mc:Fallback>
      </mc:AlternateContent>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a:t>
            </a:r>
          </a:p>
        </p:txBody>
      </p:sp>
      <p:sp>
        <p:nvSpPr>
          <p:cNvPr id="3" name="Content Placeholder 2"/>
          <p:cNvSpPr>
            <a:spLocks noGrp="1"/>
          </p:cNvSpPr>
          <p:nvPr>
            <p:ph idx="1"/>
          </p:nvPr>
        </p:nvSpPr>
        <p:spPr/>
        <p:txBody>
          <a:bodyPr>
            <a:normAutofit fontScale="77500" lnSpcReduction="20000"/>
          </a:bodyPr>
          <a:lstStyle/>
          <a:p>
            <a:r>
              <a:rPr lang="en-US" dirty="0"/>
              <a:t>Crescent </a:t>
            </a:r>
            <a:r>
              <a:rPr lang="en-US" dirty="0" err="1"/>
              <a:t>SoftDesign</a:t>
            </a:r>
            <a:r>
              <a:rPr lang="en-US" dirty="0"/>
              <a:t>, a designing company, currently has five projects A, B, C, D, and E on hand which require150 days, 135 days, 180 days, 140 days and 120 days respectively to complete. After 100 days, the operations manager identifies that these projects still require 60 days, 30 days, 70 days, 45 days and 30 days respectively for completion. Based on the given information, answer the following three questions. </a:t>
            </a:r>
          </a:p>
          <a:p>
            <a:r>
              <a:rPr lang="en-US" dirty="0"/>
              <a:t>R. </a:t>
            </a:r>
            <a:r>
              <a:rPr lang="en-US" dirty="0">
                <a:solidFill>
                  <a:srgbClr val="FF0000"/>
                </a:solidFill>
              </a:rPr>
              <a:t>Which of the projects has the least critical ratio? </a:t>
            </a:r>
          </a:p>
          <a:p>
            <a:r>
              <a:rPr lang="en-US" dirty="0"/>
              <a:t>S. </a:t>
            </a:r>
            <a:r>
              <a:rPr lang="en-US" dirty="0">
                <a:solidFill>
                  <a:srgbClr val="FF0000"/>
                </a:solidFill>
              </a:rPr>
              <a:t>Which of projects is(are) ahead of schedule? </a:t>
            </a:r>
          </a:p>
          <a:p>
            <a:r>
              <a:rPr lang="en-US" dirty="0"/>
              <a:t>T. </a:t>
            </a:r>
            <a:r>
              <a:rPr lang="en-US" dirty="0">
                <a:solidFill>
                  <a:srgbClr val="FF0000"/>
                </a:solidFill>
              </a:rPr>
              <a:t>Using the critical ratio method, give the order of priority based on the revised time of completion after 100 days?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a:t>
            </a:r>
          </a:p>
        </p:txBody>
      </p:sp>
      <p:sp>
        <p:nvSpPr>
          <p:cNvPr id="3" name="Content Placeholder 2"/>
          <p:cNvSpPr>
            <a:spLocks noGrp="1"/>
          </p:cNvSpPr>
          <p:nvPr>
            <p:ph idx="1"/>
          </p:nvPr>
        </p:nvSpPr>
        <p:spPr/>
        <p:txBody>
          <a:bodyPr>
            <a:normAutofit fontScale="92500"/>
          </a:bodyPr>
          <a:lstStyle/>
          <a:p>
            <a:r>
              <a:rPr lang="en-US" dirty="0">
                <a:solidFill>
                  <a:srgbClr val="FF0000"/>
                </a:solidFill>
              </a:rPr>
              <a:t>R</a:t>
            </a:r>
            <a:r>
              <a:rPr lang="en-US" sz="3000" dirty="0">
                <a:solidFill>
                  <a:srgbClr val="FF0000"/>
                </a:solidFill>
              </a:rPr>
              <a:t>.</a:t>
            </a:r>
            <a:r>
              <a:rPr lang="en-US" sz="3000" dirty="0"/>
              <a:t> Critical ratio for Project A = (150 -100)/60 = 0.833, </a:t>
            </a:r>
          </a:p>
          <a:p>
            <a:r>
              <a:rPr lang="en-US" sz="3000" dirty="0"/>
              <a:t>Critical ratio for Project B = (135 - 00)/30 = 1.167, Critical ratio for Project C = (180 -100)/70 = 1.143, Critical ratio for Project D = (140 -100)/45 = 0.889, Critical ratio for Project E = (120 -100)/30 = 0.667.</a:t>
            </a:r>
          </a:p>
          <a:p>
            <a:r>
              <a:rPr lang="en-US" sz="3000" dirty="0"/>
              <a:t> Projects A, D and E have critical ratio less than one. Hence they are on priority as they are behind schedule. Among them Project E has the least critical ratio of 0.667 and therefore is of highest priority.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Grp="1" noChangeAspect="1" noChangeArrowheads="1"/>
          </p:cNvPicPr>
          <p:nvPr>
            <p:ph idx="1"/>
          </p:nvPr>
        </p:nvPicPr>
        <p:blipFill>
          <a:blip r:embed="rId2"/>
          <a:srcRect l="37695" t="23571" r="16870" b="19186"/>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CONTINUED</a:t>
            </a:r>
          </a:p>
        </p:txBody>
      </p:sp>
      <p:sp>
        <p:nvSpPr>
          <p:cNvPr id="3" name="Content Placeholder 2"/>
          <p:cNvSpPr>
            <a:spLocks noGrp="1"/>
          </p:cNvSpPr>
          <p:nvPr>
            <p:ph idx="1"/>
          </p:nvPr>
        </p:nvSpPr>
        <p:spPr/>
        <p:txBody>
          <a:bodyPr>
            <a:normAutofit fontScale="92500"/>
          </a:bodyPr>
          <a:lstStyle/>
          <a:p>
            <a:r>
              <a:rPr lang="en-US" dirty="0">
                <a:solidFill>
                  <a:srgbClr val="FF0000"/>
                </a:solidFill>
              </a:rPr>
              <a:t>S</a:t>
            </a:r>
            <a:r>
              <a:rPr lang="en-US" dirty="0"/>
              <a:t>. Of the five projects, only B and C have a critical ratio more than one. Hence, B and C are ahead of schedule. </a:t>
            </a:r>
          </a:p>
          <a:p>
            <a:endParaRPr lang="en-US" dirty="0"/>
          </a:p>
          <a:p>
            <a:r>
              <a:rPr lang="en-US" dirty="0">
                <a:solidFill>
                  <a:srgbClr val="FF0000"/>
                </a:solidFill>
              </a:rPr>
              <a:t>T.</a:t>
            </a:r>
            <a:r>
              <a:rPr lang="en-US" dirty="0"/>
              <a:t> E – A – D – C – B The lower the critical ratio, the higher the priority for sequencing that job during further production. Hence, by arranging the five projects in order from least critical ratio to highest critical ratio, we get, E – A – D – C – B.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p:cNvPicPr>
            <a:picLocks noGrp="1" noChangeAspect="1" noChangeArrowheads="1"/>
          </p:cNvPicPr>
          <p:nvPr>
            <p:ph idx="1"/>
          </p:nvPr>
        </p:nvPicPr>
        <p:blipFill>
          <a:blip r:embed="rId2"/>
          <a:srcRect l="39588" t="18520" r="18763" b="15819"/>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 Scheduling </a:t>
            </a:r>
          </a:p>
        </p:txBody>
      </p:sp>
      <p:sp>
        <p:nvSpPr>
          <p:cNvPr id="3" name="Content Placeholder 2"/>
          <p:cNvSpPr>
            <a:spLocks noGrp="1"/>
          </p:cNvSpPr>
          <p:nvPr>
            <p:ph idx="1"/>
          </p:nvPr>
        </p:nvSpPr>
        <p:spPr>
          <a:xfrm>
            <a:off x="457200" y="1524000"/>
            <a:ext cx="8229600" cy="4983163"/>
          </a:xfrm>
        </p:spPr>
        <p:txBody>
          <a:bodyPr>
            <a:normAutofit/>
          </a:bodyPr>
          <a:lstStyle/>
          <a:p>
            <a:r>
              <a:rPr lang="en-US" dirty="0"/>
              <a:t>actual production </a:t>
            </a:r>
            <a:r>
              <a:rPr lang="en-US" dirty="0">
                <a:solidFill>
                  <a:srgbClr val="FF0000"/>
                </a:solidFill>
              </a:rPr>
              <a:t>activities start when a job order is received</a:t>
            </a:r>
          </a:p>
          <a:p>
            <a:endParaRPr lang="en-US" dirty="0"/>
          </a:p>
          <a:p>
            <a:r>
              <a:rPr lang="en-US" dirty="0"/>
              <a:t>determines the </a:t>
            </a:r>
            <a:r>
              <a:rPr lang="en-US" dirty="0">
                <a:solidFill>
                  <a:srgbClr val="FF0000"/>
                </a:solidFill>
              </a:rPr>
              <a:t>start and finish times for jobs </a:t>
            </a:r>
            <a:r>
              <a:rPr lang="en-US" dirty="0"/>
              <a:t>by assigning them to the </a:t>
            </a:r>
            <a:r>
              <a:rPr lang="en-US" dirty="0">
                <a:solidFill>
                  <a:srgbClr val="C00000"/>
                </a:solidFill>
              </a:rPr>
              <a:t>earliest available time slots </a:t>
            </a:r>
          </a:p>
          <a:p>
            <a:endParaRPr lang="en-US" dirty="0"/>
          </a:p>
          <a:p>
            <a:r>
              <a:rPr lang="en-US" dirty="0"/>
              <a:t>used in </a:t>
            </a:r>
            <a:r>
              <a:rPr lang="en-US" dirty="0">
                <a:solidFill>
                  <a:srgbClr val="FF0000"/>
                </a:solidFill>
              </a:rPr>
              <a:t>fabrication operations where products are customized</a:t>
            </a:r>
          </a:p>
        </p:txBody>
      </p:sp>
      <mc:AlternateContent xmlns:mc="http://schemas.openxmlformats.org/markup-compatibility/2006" xmlns:p14="http://schemas.microsoft.com/office/powerpoint/2010/main">
        <mc:Choice Requires="p14">
          <p:contentPart p14:bwMode="auto" r:id="rId2">
            <p14:nvContentPartPr>
              <p14:cNvPr id="3073" name="Ink 1"/>
              <p14:cNvContentPartPr>
                <a14:cpLocks xmlns:a14="http://schemas.microsoft.com/office/drawing/2010/main" noRot="1" noChangeAspect="1" noEditPoints="1" noChangeArrowheads="1" noChangeShapeType="1"/>
              </p14:cNvContentPartPr>
              <p14:nvPr/>
            </p14:nvContentPartPr>
            <p14:xfrm>
              <a:off x="6303963" y="1803400"/>
              <a:ext cx="420687" cy="36513"/>
            </p14:xfrm>
          </p:contentPart>
        </mc:Choice>
        <mc:Fallback xmlns="">
          <p:pic>
            <p:nvPicPr>
              <p:cNvPr id="3073" name="Ink 1"/>
              <p:cNvPicPr>
                <a:picLocks noRot="1" noChangeAspect="1" noEditPoints="1" noChangeArrowheads="1" noChangeShapeType="1"/>
              </p:cNvPicPr>
              <p:nvPr/>
            </p:nvPicPr>
            <p:blipFill>
              <a:blip r:embed="rId3"/>
              <a:stretch>
                <a:fillRect/>
              </a:stretch>
            </p:blipFill>
            <p:spPr>
              <a:xfrm>
                <a:off x="6288129" y="1739412"/>
                <a:ext cx="452355" cy="16412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074" name="Ink 2"/>
              <p14:cNvContentPartPr>
                <a14:cpLocks xmlns:a14="http://schemas.microsoft.com/office/drawing/2010/main" noRot="1" noChangeAspect="1" noEditPoints="1" noChangeArrowheads="1" noChangeShapeType="1"/>
              </p14:cNvContentPartPr>
              <p14:nvPr/>
            </p14:nvContentPartPr>
            <p14:xfrm>
              <a:off x="6384925" y="1901825"/>
              <a:ext cx="1135063" cy="26988"/>
            </p14:xfrm>
          </p:contentPart>
        </mc:Choice>
        <mc:Fallback xmlns="">
          <p:pic>
            <p:nvPicPr>
              <p:cNvPr id="3074" name="Ink 2"/>
              <p:cNvPicPr>
                <a:picLocks noRot="1" noChangeAspect="1" noEditPoints="1" noChangeArrowheads="1" noChangeShapeType="1"/>
              </p:cNvPicPr>
              <p:nvPr/>
            </p:nvPicPr>
            <p:blipFill>
              <a:blip r:embed="rId5"/>
              <a:stretch>
                <a:fillRect/>
              </a:stretch>
            </p:blipFill>
            <p:spPr>
              <a:xfrm>
                <a:off x="6369085" y="1846594"/>
                <a:ext cx="1166743" cy="13776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075" name="Ink 3"/>
              <p14:cNvContentPartPr>
                <a14:cpLocks xmlns:a14="http://schemas.microsoft.com/office/drawing/2010/main" noRot="1" noChangeAspect="1" noEditPoints="1" noChangeArrowheads="1" noChangeShapeType="1"/>
              </p14:cNvContentPartPr>
              <p14:nvPr/>
            </p14:nvContentPartPr>
            <p14:xfrm>
              <a:off x="6697663" y="1776413"/>
              <a:ext cx="1490662" cy="179387"/>
            </p14:xfrm>
          </p:contentPart>
        </mc:Choice>
        <mc:Fallback xmlns="">
          <p:pic>
            <p:nvPicPr>
              <p:cNvPr id="3075" name="Ink 3"/>
              <p:cNvPicPr>
                <a:picLocks noRot="1" noChangeAspect="1" noEditPoints="1" noChangeArrowheads="1" noChangeShapeType="1"/>
              </p:cNvPicPr>
              <p:nvPr/>
            </p:nvPicPr>
            <p:blipFill>
              <a:blip r:embed="rId7"/>
              <a:stretch>
                <a:fillRect/>
              </a:stretch>
            </p:blipFill>
            <p:spPr>
              <a:xfrm>
                <a:off x="6681464" y="1713015"/>
                <a:ext cx="1522700" cy="306543"/>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076" name="Ink 4"/>
              <p14:cNvContentPartPr>
                <a14:cpLocks xmlns:a14="http://schemas.microsoft.com/office/drawing/2010/main" noRot="1" noChangeAspect="1" noEditPoints="1" noChangeArrowheads="1" noChangeShapeType="1"/>
              </p14:cNvContentPartPr>
              <p14:nvPr/>
            </p14:nvContentPartPr>
            <p14:xfrm>
              <a:off x="1054100" y="2401888"/>
              <a:ext cx="107950" cy="26987"/>
            </p14:xfrm>
          </p:contentPart>
        </mc:Choice>
        <mc:Fallback xmlns="">
          <p:pic>
            <p:nvPicPr>
              <p:cNvPr id="3076" name="Ink 4"/>
              <p:cNvPicPr>
                <a:picLocks noRot="1" noChangeAspect="1" noEditPoints="1" noChangeArrowheads="1" noChangeShapeType="1"/>
              </p:cNvPicPr>
              <p:nvPr/>
            </p:nvPicPr>
            <p:blipFill>
              <a:blip r:embed="rId9"/>
              <a:stretch>
                <a:fillRect/>
              </a:stretch>
            </p:blipFill>
            <p:spPr>
              <a:xfrm>
                <a:off x="1038267" y="2338559"/>
                <a:ext cx="139615" cy="153646"/>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077" name="Ink 5"/>
              <p14:cNvContentPartPr>
                <a14:cpLocks xmlns:a14="http://schemas.microsoft.com/office/drawing/2010/main" noRot="1" noChangeAspect="1" noEditPoints="1" noChangeArrowheads="1" noChangeShapeType="1"/>
              </p14:cNvContentPartPr>
              <p14:nvPr/>
            </p14:nvContentPartPr>
            <p14:xfrm>
              <a:off x="839788" y="2268538"/>
              <a:ext cx="2857500" cy="196850"/>
            </p14:xfrm>
          </p:contentPart>
        </mc:Choice>
        <mc:Fallback xmlns="">
          <p:pic>
            <p:nvPicPr>
              <p:cNvPr id="3077" name="Ink 5"/>
              <p:cNvPicPr>
                <a:picLocks noRot="1" noChangeAspect="1" noEditPoints="1" noChangeArrowheads="1" noChangeShapeType="1"/>
              </p:cNvPicPr>
              <p:nvPr/>
            </p:nvPicPr>
            <p:blipFill>
              <a:blip r:embed="rId11"/>
              <a:stretch>
                <a:fillRect/>
              </a:stretch>
            </p:blipFill>
            <p:spPr>
              <a:xfrm>
                <a:off x="823949" y="2204607"/>
                <a:ext cx="2889178" cy="32435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078" name="Ink 6"/>
              <p14:cNvContentPartPr>
                <a14:cpLocks xmlns:a14="http://schemas.microsoft.com/office/drawing/2010/main" noRot="1" noChangeAspect="1" noEditPoints="1" noChangeArrowheads="1" noChangeShapeType="1"/>
              </p14:cNvContentPartPr>
              <p14:nvPr/>
            </p14:nvContentPartPr>
            <p14:xfrm>
              <a:off x="5099050" y="4037013"/>
              <a:ext cx="1527175" cy="53975"/>
            </p14:xfrm>
          </p:contentPart>
        </mc:Choice>
        <mc:Fallback xmlns="">
          <p:pic>
            <p:nvPicPr>
              <p:cNvPr id="3078" name="Ink 6"/>
              <p:cNvPicPr>
                <a:picLocks noRot="1" noChangeAspect="1" noEditPoints="1" noChangeArrowheads="1" noChangeShapeType="1"/>
              </p:cNvPicPr>
              <p:nvPr/>
            </p:nvPicPr>
            <p:blipFill>
              <a:blip r:embed="rId13"/>
              <a:stretch>
                <a:fillRect/>
              </a:stretch>
            </p:blipFill>
            <p:spPr>
              <a:xfrm>
                <a:off x="5083209" y="3973322"/>
                <a:ext cx="1558856" cy="18099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79" name="Ink 7"/>
              <p14:cNvContentPartPr>
                <a14:cpLocks xmlns:a14="http://schemas.microsoft.com/office/drawing/2010/main" noRot="1" noChangeAspect="1" noEditPoints="1" noChangeArrowheads="1" noChangeShapeType="1"/>
              </p14:cNvContentPartPr>
              <p14:nvPr/>
            </p14:nvContentPartPr>
            <p14:xfrm>
              <a:off x="4902200" y="3946525"/>
              <a:ext cx="2857500" cy="161925"/>
            </p14:xfrm>
          </p:contentPart>
        </mc:Choice>
        <mc:Fallback xmlns="">
          <p:pic>
            <p:nvPicPr>
              <p:cNvPr id="3079" name="Ink 7"/>
              <p:cNvPicPr>
                <a:picLocks noRot="1" noChangeAspect="1" noEditPoints="1" noChangeArrowheads="1" noChangeShapeType="1"/>
              </p:cNvPicPr>
              <p:nvPr/>
            </p:nvPicPr>
            <p:blipFill>
              <a:blip r:embed="rId15"/>
              <a:stretch>
                <a:fillRect/>
              </a:stretch>
            </p:blipFill>
            <p:spPr>
              <a:xfrm>
                <a:off x="4886361" y="3886401"/>
                <a:ext cx="2889178" cy="28251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80" name="Ink 8"/>
              <p14:cNvContentPartPr>
                <a14:cpLocks xmlns:a14="http://schemas.microsoft.com/office/drawing/2010/main" noRot="1" noChangeAspect="1" noEditPoints="1" noChangeArrowheads="1" noChangeShapeType="1"/>
              </p14:cNvContentPartPr>
              <p14:nvPr/>
            </p14:nvContentPartPr>
            <p14:xfrm>
              <a:off x="839788" y="4456113"/>
              <a:ext cx="1724025" cy="98425"/>
            </p14:xfrm>
          </p:contentPart>
        </mc:Choice>
        <mc:Fallback xmlns="">
          <p:pic>
            <p:nvPicPr>
              <p:cNvPr id="3080" name="Ink 8"/>
              <p:cNvPicPr>
                <a:picLocks noRot="1" noChangeAspect="1" noEditPoints="1" noChangeArrowheads="1" noChangeShapeType="1"/>
              </p:cNvPicPr>
              <p:nvPr/>
            </p:nvPicPr>
            <p:blipFill>
              <a:blip r:embed="rId17"/>
              <a:stretch>
                <a:fillRect/>
              </a:stretch>
            </p:blipFill>
            <p:spPr>
              <a:xfrm>
                <a:off x="823948" y="4392993"/>
                <a:ext cx="1755705" cy="224666"/>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81" name="Ink 9"/>
              <p14:cNvContentPartPr>
                <a14:cpLocks xmlns:a14="http://schemas.microsoft.com/office/drawing/2010/main" noRot="1" noChangeAspect="1" noEditPoints="1" noChangeArrowheads="1" noChangeShapeType="1"/>
              </p14:cNvContentPartPr>
              <p14:nvPr/>
            </p14:nvContentPartPr>
            <p14:xfrm>
              <a:off x="2251075" y="5589588"/>
              <a:ext cx="3482975" cy="144462"/>
            </p14:xfrm>
          </p:contentPart>
        </mc:Choice>
        <mc:Fallback xmlns="">
          <p:pic>
            <p:nvPicPr>
              <p:cNvPr id="3081" name="Ink 9"/>
              <p:cNvPicPr>
                <a:picLocks noRot="1" noChangeAspect="1" noEditPoints="1" noChangeArrowheads="1" noChangeShapeType="1"/>
              </p:cNvPicPr>
              <p:nvPr/>
            </p:nvPicPr>
            <p:blipFill>
              <a:blip r:embed="rId19"/>
              <a:stretch>
                <a:fillRect/>
              </a:stretch>
            </p:blipFill>
            <p:spPr>
              <a:xfrm>
                <a:off x="2235235" y="5525823"/>
                <a:ext cx="3514655" cy="271632"/>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Scheduling</a:t>
            </a:r>
          </a:p>
        </p:txBody>
      </p:sp>
      <p:sp>
        <p:nvSpPr>
          <p:cNvPr id="3" name="Content Placeholder 2"/>
          <p:cNvSpPr>
            <a:spLocks noGrp="1"/>
          </p:cNvSpPr>
          <p:nvPr>
            <p:ph idx="1"/>
          </p:nvPr>
        </p:nvSpPr>
        <p:spPr/>
        <p:txBody>
          <a:bodyPr>
            <a:normAutofit lnSpcReduction="10000"/>
          </a:bodyPr>
          <a:lstStyle/>
          <a:p>
            <a:r>
              <a:rPr lang="en-US" dirty="0"/>
              <a:t>orders are </a:t>
            </a:r>
            <a:r>
              <a:rPr lang="en-US" dirty="0">
                <a:solidFill>
                  <a:srgbClr val="FF0000"/>
                </a:solidFill>
              </a:rPr>
              <a:t>scheduled based on their due dates</a:t>
            </a:r>
          </a:p>
          <a:p>
            <a:endParaRPr lang="en-US" dirty="0"/>
          </a:p>
          <a:p>
            <a:r>
              <a:rPr lang="en-US" dirty="0"/>
              <a:t>develops the schedule backward, thereby determining the </a:t>
            </a:r>
            <a:r>
              <a:rPr lang="en-US" dirty="0">
                <a:solidFill>
                  <a:srgbClr val="FF0000"/>
                </a:solidFill>
              </a:rPr>
              <a:t>latest point when the production activity can be started in order to complete the order on time</a:t>
            </a:r>
          </a:p>
          <a:p>
            <a:endParaRPr lang="en-US" dirty="0"/>
          </a:p>
          <a:p>
            <a:r>
              <a:rPr lang="en-US" dirty="0"/>
              <a:t>used in </a:t>
            </a:r>
            <a:r>
              <a:rPr lang="en-US" dirty="0">
                <a:solidFill>
                  <a:srgbClr val="FF0000"/>
                </a:solidFill>
              </a:rPr>
              <a:t>service organizations </a:t>
            </a:r>
            <a:r>
              <a:rPr lang="en-US" dirty="0"/>
              <a:t>when the demand for services is anticipated earlier</a:t>
            </a:r>
          </a:p>
        </p:txBody>
      </p:sp>
      <mc:AlternateContent xmlns:mc="http://schemas.openxmlformats.org/markup-compatibility/2006" xmlns:p14="http://schemas.microsoft.com/office/powerpoint/2010/main">
        <mc:Choice Requires="p14">
          <p:contentPart p14:bwMode="auto" r:id="rId2">
            <p14:nvContentPartPr>
              <p14:cNvPr id="40961" name="Ink 1"/>
              <p14:cNvContentPartPr>
                <a14:cpLocks xmlns:a14="http://schemas.microsoft.com/office/drawing/2010/main" noRot="1" noChangeAspect="1" noEditPoints="1" noChangeArrowheads="1" noChangeShapeType="1"/>
              </p14:cNvContentPartPr>
              <p14:nvPr/>
            </p14:nvContentPartPr>
            <p14:xfrm>
              <a:off x="5518150" y="1812925"/>
              <a:ext cx="1063625" cy="26988"/>
            </p14:xfrm>
          </p:contentPart>
        </mc:Choice>
        <mc:Fallback xmlns="">
          <p:pic>
            <p:nvPicPr>
              <p:cNvPr id="40961" name="Ink 1"/>
              <p:cNvPicPr>
                <a:picLocks noRot="1" noChangeAspect="1" noEditPoints="1" noChangeArrowheads="1" noChangeShapeType="1"/>
              </p:cNvPicPr>
              <p:nvPr/>
            </p:nvPicPr>
            <p:blipFill>
              <a:blip r:embed="rId3"/>
              <a:stretch>
                <a:fillRect/>
              </a:stretch>
            </p:blipFill>
            <p:spPr>
              <a:xfrm>
                <a:off x="5502313" y="1750426"/>
                <a:ext cx="1095300" cy="1523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0962" name="Ink 2"/>
              <p14:cNvContentPartPr>
                <a14:cpLocks xmlns:a14="http://schemas.microsoft.com/office/drawing/2010/main" noRot="1" noChangeAspect="1" noEditPoints="1" noChangeArrowheads="1" noChangeShapeType="1"/>
              </p14:cNvContentPartPr>
              <p14:nvPr/>
            </p14:nvContentPartPr>
            <p14:xfrm>
              <a:off x="5599113" y="1812925"/>
              <a:ext cx="2884487" cy="142875"/>
            </p14:xfrm>
          </p:contentPart>
        </mc:Choice>
        <mc:Fallback xmlns="">
          <p:pic>
            <p:nvPicPr>
              <p:cNvPr id="40962" name="Ink 2"/>
              <p:cNvPicPr>
                <a:picLocks noRot="1" noChangeAspect="1" noEditPoints="1" noChangeArrowheads="1" noChangeShapeType="1"/>
              </p:cNvPicPr>
              <p:nvPr/>
            </p:nvPicPr>
            <p:blipFill>
              <a:blip r:embed="rId5"/>
              <a:stretch>
                <a:fillRect/>
              </a:stretch>
            </p:blipFill>
            <p:spPr>
              <a:xfrm>
                <a:off x="5582912" y="1756034"/>
                <a:ext cx="2916889" cy="25665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963" name="Ink 3"/>
              <p14:cNvContentPartPr>
                <a14:cpLocks xmlns:a14="http://schemas.microsoft.com/office/drawing/2010/main" noRot="1" noChangeAspect="1" noEditPoints="1" noChangeArrowheads="1" noChangeShapeType="1"/>
              </p14:cNvContentPartPr>
              <p14:nvPr/>
            </p14:nvContentPartPr>
            <p14:xfrm>
              <a:off x="3687763" y="3286125"/>
              <a:ext cx="750887" cy="1588"/>
            </p14:xfrm>
          </p:contentPart>
        </mc:Choice>
        <mc:Fallback xmlns="">
          <p:pic>
            <p:nvPicPr>
              <p:cNvPr id="40963" name="Ink 3"/>
              <p:cNvPicPr>
                <a:picLocks noRot="1" noChangeAspect="1" noEditPoints="1" noChangeArrowheads="1" noChangeShapeType="1"/>
              </p:cNvPicPr>
              <p:nvPr/>
            </p:nvPicPr>
            <p:blipFill>
              <a:blip r:embed="rId7"/>
              <a:stretch>
                <a:fillRect/>
              </a:stretch>
            </p:blipFill>
            <p:spPr>
              <a:xfrm>
                <a:off x="0" y="0"/>
                <a:ext cx="750960" cy="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0964" name="Ink 4"/>
              <p14:cNvContentPartPr>
                <a14:cpLocks xmlns:a14="http://schemas.microsoft.com/office/drawing/2010/main" noRot="1" noChangeAspect="1" noEditPoints="1" noChangeArrowheads="1" noChangeShapeType="1"/>
              </p14:cNvContentPartPr>
              <p14:nvPr/>
            </p14:nvContentPartPr>
            <p14:xfrm>
              <a:off x="3751263" y="3375025"/>
              <a:ext cx="3571875" cy="73025"/>
            </p14:xfrm>
          </p:contentPart>
        </mc:Choice>
        <mc:Fallback xmlns="">
          <p:pic>
            <p:nvPicPr>
              <p:cNvPr id="40964" name="Ink 4"/>
              <p:cNvPicPr>
                <a:picLocks noRot="1" noChangeAspect="1" noEditPoints="1" noChangeArrowheads="1" noChangeShapeType="1"/>
              </p:cNvPicPr>
              <p:nvPr/>
            </p:nvPicPr>
            <p:blipFill>
              <a:blip r:embed="rId9"/>
              <a:stretch>
                <a:fillRect/>
              </a:stretch>
            </p:blipFill>
            <p:spPr>
              <a:xfrm>
                <a:off x="3735423" y="3311038"/>
                <a:ext cx="3603555" cy="200638"/>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965" name="Ink 5"/>
              <p14:cNvContentPartPr>
                <a14:cpLocks xmlns:a14="http://schemas.microsoft.com/office/drawing/2010/main" noRot="1" noChangeAspect="1" noEditPoints="1" noChangeArrowheads="1" noChangeShapeType="1"/>
              </p14:cNvContentPartPr>
              <p14:nvPr/>
            </p14:nvContentPartPr>
            <p14:xfrm>
              <a:off x="2214563" y="5259388"/>
              <a:ext cx="3357562" cy="125412"/>
            </p14:xfrm>
          </p:contentPart>
        </mc:Choice>
        <mc:Fallback xmlns="">
          <p:pic>
            <p:nvPicPr>
              <p:cNvPr id="40965" name="Ink 5"/>
              <p:cNvPicPr>
                <a:picLocks noRot="1" noChangeAspect="1" noEditPoints="1" noChangeArrowheads="1" noChangeShapeType="1"/>
              </p:cNvPicPr>
              <p:nvPr/>
            </p:nvPicPr>
            <p:blipFill>
              <a:blip r:embed="rId11"/>
              <a:stretch>
                <a:fillRect/>
              </a:stretch>
            </p:blipFill>
            <p:spPr>
              <a:xfrm>
                <a:off x="2198364" y="5196682"/>
                <a:ext cx="3389600" cy="250824"/>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457200" y="1"/>
            <a:ext cx="8229600" cy="3809999"/>
          </a:xfrm>
        </p:spPr>
        <p:txBody>
          <a:bodyPr/>
          <a:lstStyle/>
          <a:p>
            <a:r>
              <a:rPr lang="en-US" dirty="0"/>
              <a:t>A. What will be the representation of forward scheduling for Jobs X and Y? B. What will be the representation of backward scheduling for Jobs X and Y? C. Using forward scheduling, what is the earliest finish time of Job X? D. What is the earliest finish time of Job Y in forward scheduling? E. What is the latest start </a:t>
            </a:r>
          </a:p>
        </p:txBody>
      </p:sp>
      <p:pic>
        <p:nvPicPr>
          <p:cNvPr id="1026" name="Picture 2"/>
          <p:cNvPicPr>
            <a:picLocks noChangeAspect="1" noChangeArrowheads="1"/>
          </p:cNvPicPr>
          <p:nvPr/>
        </p:nvPicPr>
        <p:blipFill>
          <a:blip r:embed="rId2"/>
          <a:srcRect l="35725" t="29167" r="32064" b="38542"/>
          <a:stretch>
            <a:fillRect/>
          </a:stretch>
        </p:blipFill>
        <p:spPr bwMode="auto">
          <a:xfrm>
            <a:off x="0" y="0"/>
            <a:ext cx="9144000" cy="3581400"/>
          </a:xfrm>
          <a:prstGeom prst="rect">
            <a:avLst/>
          </a:prstGeom>
          <a:noFill/>
          <a:ln w="9525">
            <a:noFill/>
            <a:miter lim="800000"/>
            <a:headEnd/>
            <a:tailEnd/>
          </a:ln>
          <a:effectLst/>
        </p:spPr>
      </p:pic>
      <p:sp>
        <p:nvSpPr>
          <p:cNvPr id="6" name="Rectangle 5"/>
          <p:cNvSpPr/>
          <p:nvPr/>
        </p:nvSpPr>
        <p:spPr>
          <a:xfrm>
            <a:off x="2286000" y="3429000"/>
            <a:ext cx="4572000" cy="3477875"/>
          </a:xfrm>
          <a:prstGeom prst="rect">
            <a:avLst/>
          </a:prstGeom>
        </p:spPr>
        <p:txBody>
          <a:bodyPr wrap="square">
            <a:spAutoFit/>
          </a:bodyPr>
          <a:lstStyle/>
          <a:p>
            <a:pPr marL="457200" indent="-457200">
              <a:buAutoNum type="alphaUcPeriod"/>
            </a:pPr>
            <a:r>
              <a:rPr lang="en-US" sz="2000" dirty="0">
                <a:solidFill>
                  <a:srgbClr val="FF0000"/>
                </a:solidFill>
              </a:rPr>
              <a:t>What will be the representation of forward scheduling for Jobs X and Y? </a:t>
            </a:r>
            <a:r>
              <a:rPr lang="en-US" sz="2000" dirty="0"/>
              <a:t>B. What will be the representation of backward scheduling for Jobs X and Y? </a:t>
            </a:r>
            <a:r>
              <a:rPr lang="en-US" sz="2000" dirty="0">
                <a:solidFill>
                  <a:srgbClr val="FF0000"/>
                </a:solidFill>
              </a:rPr>
              <a:t>C</a:t>
            </a:r>
            <a:r>
              <a:rPr lang="en-US" sz="2000" dirty="0"/>
              <a:t>. </a:t>
            </a:r>
            <a:r>
              <a:rPr lang="en-US" sz="2000" dirty="0">
                <a:solidFill>
                  <a:srgbClr val="FF0000"/>
                </a:solidFill>
              </a:rPr>
              <a:t>Using forward scheduling, what is the earliest finish time of Job X? </a:t>
            </a:r>
            <a:r>
              <a:rPr lang="en-US" sz="2000" dirty="0"/>
              <a:t>D. What is the earliest finish time of Job Y in forward scheduling? </a:t>
            </a:r>
            <a:r>
              <a:rPr lang="en-US" sz="2000" dirty="0">
                <a:solidFill>
                  <a:srgbClr val="FF0000"/>
                </a:solidFill>
              </a:rPr>
              <a:t>E. What is the latest start time for Job X in backward scheduling? </a:t>
            </a:r>
            <a:r>
              <a:rPr lang="en-US" sz="2000" dirty="0"/>
              <a:t>F. What is the latest start time for Job Y in backward</a:t>
            </a:r>
          </a:p>
        </p:txBody>
      </p:sp>
      <mc:AlternateContent xmlns:mc="http://schemas.openxmlformats.org/markup-compatibility/2006" xmlns:p14="http://schemas.microsoft.com/office/powerpoint/2010/main">
        <mc:Choice Requires="p14">
          <p:contentPart p14:bwMode="auto" r:id="rId3">
            <p14:nvContentPartPr>
              <p14:cNvPr id="4" name="Ink 2"/>
              <p14:cNvContentPartPr>
                <a14:cpLocks xmlns:a14="http://schemas.microsoft.com/office/drawing/2010/main" noRot="1" noChangeAspect="1" noEditPoints="1" noChangeArrowheads="1" noChangeShapeType="1"/>
              </p14:cNvContentPartPr>
              <p14:nvPr/>
            </p14:nvContentPartPr>
            <p14:xfrm>
              <a:off x="5214938" y="3071813"/>
              <a:ext cx="125412" cy="214312"/>
            </p14:xfrm>
          </p:contentPart>
        </mc:Choice>
        <mc:Fallback xmlns="">
          <p:pic>
            <p:nvPicPr>
              <p:cNvPr id="4" name="Ink 2"/>
              <p:cNvPicPr>
                <a:picLocks noRot="1" noChangeAspect="1" noEditPoints="1" noChangeArrowheads="1" noChangeShapeType="1"/>
              </p:cNvPicPr>
              <p:nvPr/>
            </p:nvPicPr>
            <p:blipFill>
              <a:blip r:embed="rId4"/>
              <a:stretch>
                <a:fillRect/>
              </a:stretch>
            </p:blipFill>
            <p:spPr>
              <a:xfrm>
                <a:off x="5205595" y="3062448"/>
                <a:ext cx="144098" cy="23304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27" name="Ink 3"/>
              <p14:cNvContentPartPr>
                <a14:cpLocks xmlns:a14="http://schemas.microsoft.com/office/drawing/2010/main" noRot="1" noChangeAspect="1" noEditPoints="1" noChangeArrowheads="1" noChangeShapeType="1"/>
              </p14:cNvContentPartPr>
              <p14:nvPr/>
            </p14:nvContentPartPr>
            <p14:xfrm>
              <a:off x="2759075" y="660400"/>
              <a:ext cx="795338" cy="53975"/>
            </p14:xfrm>
          </p:contentPart>
        </mc:Choice>
        <mc:Fallback xmlns="">
          <p:pic>
            <p:nvPicPr>
              <p:cNvPr id="1027" name="Ink 3"/>
              <p:cNvPicPr>
                <a:picLocks noRot="1" noChangeAspect="1" noEditPoints="1" noChangeArrowheads="1" noChangeShapeType="1"/>
              </p:cNvPicPr>
              <p:nvPr/>
            </p:nvPicPr>
            <p:blipFill>
              <a:blip r:embed="rId6"/>
              <a:stretch>
                <a:fillRect/>
              </a:stretch>
            </p:blipFill>
            <p:spPr>
              <a:xfrm>
                <a:off x="2743233" y="597548"/>
                <a:ext cx="827022" cy="179325"/>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87" name="Picture 71"/>
          <p:cNvPicPr>
            <a:picLocks noChangeAspect="1" noChangeArrowheads="1"/>
          </p:cNvPicPr>
          <p:nvPr/>
        </p:nvPicPr>
        <p:blipFill>
          <a:blip r:embed="rId2"/>
          <a:srcRect l="34554" t="30208" r="18594" b="48959"/>
          <a:stretch>
            <a:fillRect/>
          </a:stretch>
        </p:blipFill>
        <p:spPr bwMode="auto">
          <a:xfrm>
            <a:off x="3733800" y="4648200"/>
            <a:ext cx="4419600" cy="2209800"/>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3">
            <p14:nvContentPartPr>
              <p14:cNvPr id="34818" name="Ink 2"/>
              <p14:cNvContentPartPr>
                <a14:cpLocks xmlns:a14="http://schemas.microsoft.com/office/drawing/2010/main" noRot="1" noChangeAspect="1" noEditPoints="1" noChangeArrowheads="1" noChangeShapeType="1"/>
              </p14:cNvContentPartPr>
              <p14:nvPr/>
            </p14:nvContentPartPr>
            <p14:xfrm>
              <a:off x="1160463" y="874713"/>
              <a:ext cx="1527175" cy="706437"/>
            </p14:xfrm>
          </p:contentPart>
        </mc:Choice>
        <mc:Fallback xmlns="">
          <p:pic>
            <p:nvPicPr>
              <p:cNvPr id="34818" name="Ink 2"/>
              <p:cNvPicPr>
                <a:picLocks noRot="1" noChangeAspect="1" noEditPoints="1" noChangeArrowheads="1" noChangeShapeType="1"/>
              </p:cNvPicPr>
              <p:nvPr/>
            </p:nvPicPr>
            <p:blipFill>
              <a:blip r:embed="rId4"/>
              <a:stretch>
                <a:fillRect/>
              </a:stretch>
            </p:blipFill>
            <p:spPr>
              <a:xfrm>
                <a:off x="1151103" y="865342"/>
                <a:ext cx="1545896" cy="72517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819" name="Ink 3"/>
              <p14:cNvContentPartPr>
                <a14:cpLocks xmlns:a14="http://schemas.microsoft.com/office/drawing/2010/main" noRot="1" noChangeAspect="1" noEditPoints="1" noChangeArrowheads="1" noChangeShapeType="1"/>
              </p14:cNvContentPartPr>
              <p14:nvPr/>
            </p14:nvContentPartPr>
            <p14:xfrm>
              <a:off x="696913" y="1062038"/>
              <a:ext cx="384175" cy="188912"/>
            </p14:xfrm>
          </p:contentPart>
        </mc:Choice>
        <mc:Fallback xmlns="">
          <p:pic>
            <p:nvPicPr>
              <p:cNvPr id="34819" name="Ink 3"/>
              <p:cNvPicPr>
                <a:picLocks noRot="1" noChangeAspect="1" noEditPoints="1" noChangeArrowheads="1" noChangeShapeType="1"/>
              </p:cNvPicPr>
              <p:nvPr/>
            </p:nvPicPr>
            <p:blipFill>
              <a:blip r:embed="rId6"/>
              <a:stretch>
                <a:fillRect/>
              </a:stretch>
            </p:blipFill>
            <p:spPr>
              <a:xfrm>
                <a:off x="687552" y="1052629"/>
                <a:ext cx="402898" cy="20773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820" name="Ink 4"/>
              <p14:cNvContentPartPr>
                <a14:cpLocks xmlns:a14="http://schemas.microsoft.com/office/drawing/2010/main" noRot="1" noChangeAspect="1" noEditPoints="1" noChangeArrowheads="1" noChangeShapeType="1"/>
              </p14:cNvContentPartPr>
              <p14:nvPr/>
            </p14:nvContentPartPr>
            <p14:xfrm>
              <a:off x="1231900" y="1027113"/>
              <a:ext cx="679450" cy="223837"/>
            </p14:xfrm>
          </p:contentPart>
        </mc:Choice>
        <mc:Fallback xmlns="">
          <p:pic>
            <p:nvPicPr>
              <p:cNvPr id="34820" name="Ink 4"/>
              <p:cNvPicPr>
                <a:picLocks noRot="1" noChangeAspect="1" noEditPoints="1" noChangeArrowheads="1" noChangeShapeType="1"/>
              </p:cNvPicPr>
              <p:nvPr/>
            </p:nvPicPr>
            <p:blipFill>
              <a:blip r:embed="rId8"/>
              <a:stretch>
                <a:fillRect/>
              </a:stretch>
            </p:blipFill>
            <p:spPr>
              <a:xfrm>
                <a:off x="1222533" y="1017831"/>
                <a:ext cx="698184" cy="242401"/>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4821" name="Ink 5"/>
              <p14:cNvContentPartPr>
                <a14:cpLocks xmlns:a14="http://schemas.microsoft.com/office/drawing/2010/main" noRot="1" noChangeAspect="1" noEditPoints="1" noChangeArrowheads="1" noChangeShapeType="1"/>
              </p14:cNvContentPartPr>
              <p14:nvPr/>
            </p14:nvContentPartPr>
            <p14:xfrm>
              <a:off x="2133600" y="839788"/>
              <a:ext cx="814388" cy="874712"/>
            </p14:xfrm>
          </p:contentPart>
        </mc:Choice>
        <mc:Fallback xmlns="">
          <p:pic>
            <p:nvPicPr>
              <p:cNvPr id="34821" name="Ink 5"/>
              <p:cNvPicPr>
                <a:picLocks noRot="1" noChangeAspect="1" noEditPoints="1" noChangeArrowheads="1" noChangeShapeType="1"/>
              </p:cNvPicPr>
              <p:nvPr/>
            </p:nvPicPr>
            <p:blipFill>
              <a:blip r:embed="rId10"/>
              <a:stretch>
                <a:fillRect/>
              </a:stretch>
            </p:blipFill>
            <p:spPr>
              <a:xfrm>
                <a:off x="2124227" y="830433"/>
                <a:ext cx="833134" cy="893422"/>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822" name="Ink 6"/>
              <p14:cNvContentPartPr>
                <a14:cpLocks xmlns:a14="http://schemas.microsoft.com/office/drawing/2010/main" noRot="1" noChangeAspect="1" noEditPoints="1" noChangeArrowheads="1" noChangeShapeType="1"/>
              </p14:cNvContentPartPr>
              <p14:nvPr/>
            </p14:nvContentPartPr>
            <p14:xfrm>
              <a:off x="3187700" y="820738"/>
              <a:ext cx="233363" cy="509587"/>
            </p14:xfrm>
          </p:contentPart>
        </mc:Choice>
        <mc:Fallback xmlns="">
          <p:pic>
            <p:nvPicPr>
              <p:cNvPr id="34822" name="Ink 6"/>
              <p:cNvPicPr>
                <a:picLocks noRot="1" noChangeAspect="1" noEditPoints="1" noChangeArrowheads="1" noChangeShapeType="1"/>
              </p:cNvPicPr>
              <p:nvPr/>
            </p:nvPicPr>
            <p:blipFill>
              <a:blip r:embed="rId12"/>
              <a:stretch>
                <a:fillRect/>
              </a:stretch>
            </p:blipFill>
            <p:spPr>
              <a:xfrm>
                <a:off x="3178337" y="811368"/>
                <a:ext cx="252090" cy="528327"/>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823" name="Ink 7"/>
              <p14:cNvContentPartPr>
                <a14:cpLocks xmlns:a14="http://schemas.microsoft.com/office/drawing/2010/main" noRot="1" noChangeAspect="1" noEditPoints="1" noChangeArrowheads="1" noChangeShapeType="1"/>
              </p14:cNvContentPartPr>
              <p14:nvPr/>
            </p14:nvContentPartPr>
            <p14:xfrm>
              <a:off x="3741738" y="1062038"/>
              <a:ext cx="206375" cy="206375"/>
            </p14:xfrm>
          </p:contentPart>
        </mc:Choice>
        <mc:Fallback xmlns="">
          <p:pic>
            <p:nvPicPr>
              <p:cNvPr id="34823" name="Ink 7"/>
              <p:cNvPicPr>
                <a:picLocks noRot="1" noChangeAspect="1" noEditPoints="1" noChangeArrowheads="1" noChangeShapeType="1"/>
              </p:cNvPicPr>
              <p:nvPr/>
            </p:nvPicPr>
            <p:blipFill>
              <a:blip r:embed="rId14"/>
              <a:stretch>
                <a:fillRect/>
              </a:stretch>
            </p:blipFill>
            <p:spPr>
              <a:xfrm>
                <a:off x="3732406" y="1052641"/>
                <a:ext cx="225038" cy="22516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4824" name="Ink 8"/>
              <p14:cNvContentPartPr>
                <a14:cpLocks xmlns:a14="http://schemas.microsoft.com/office/drawing/2010/main" noRot="1" noChangeAspect="1" noEditPoints="1" noChangeArrowheads="1" noChangeShapeType="1"/>
              </p14:cNvContentPartPr>
              <p14:nvPr/>
            </p14:nvContentPartPr>
            <p14:xfrm>
              <a:off x="2000250" y="1009650"/>
              <a:ext cx="4214813" cy="2152650"/>
            </p14:xfrm>
          </p:contentPart>
        </mc:Choice>
        <mc:Fallback xmlns="">
          <p:pic>
            <p:nvPicPr>
              <p:cNvPr id="34824" name="Ink 8"/>
              <p:cNvPicPr>
                <a:picLocks noRot="1" noChangeAspect="1" noEditPoints="1" noChangeArrowheads="1" noChangeShapeType="1"/>
              </p:cNvPicPr>
              <p:nvPr/>
            </p:nvPicPr>
            <p:blipFill>
              <a:blip r:embed="rId16"/>
              <a:stretch>
                <a:fillRect/>
              </a:stretch>
            </p:blipFill>
            <p:spPr>
              <a:xfrm>
                <a:off x="1990895" y="1000306"/>
                <a:ext cx="4233523" cy="2171337"/>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4825" name="Ink 9"/>
              <p14:cNvContentPartPr>
                <a14:cpLocks xmlns:a14="http://schemas.microsoft.com/office/drawing/2010/main" noRot="1" noChangeAspect="1" noEditPoints="1" noChangeArrowheads="1" noChangeShapeType="1"/>
              </p14:cNvContentPartPr>
              <p14:nvPr/>
            </p14:nvContentPartPr>
            <p14:xfrm>
              <a:off x="2786063" y="1527175"/>
              <a:ext cx="223837" cy="187325"/>
            </p14:xfrm>
          </p:contentPart>
        </mc:Choice>
        <mc:Fallback xmlns="">
          <p:pic>
            <p:nvPicPr>
              <p:cNvPr id="34825" name="Ink 9"/>
              <p:cNvPicPr>
                <a:picLocks noRot="1" noChangeAspect="1" noEditPoints="1" noChangeArrowheads="1" noChangeShapeType="1"/>
              </p:cNvPicPr>
              <p:nvPr/>
            </p:nvPicPr>
            <p:blipFill>
              <a:blip r:embed="rId18"/>
              <a:stretch>
                <a:fillRect/>
              </a:stretch>
            </p:blipFill>
            <p:spPr>
              <a:xfrm>
                <a:off x="2776691" y="1517827"/>
                <a:ext cx="242580" cy="20602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826" name="Ink 10"/>
              <p14:cNvContentPartPr>
                <a14:cpLocks xmlns:a14="http://schemas.microsoft.com/office/drawing/2010/main" noRot="1" noChangeAspect="1" noEditPoints="1" noChangeArrowheads="1" noChangeShapeType="1"/>
              </p14:cNvContentPartPr>
              <p14:nvPr/>
            </p14:nvContentPartPr>
            <p14:xfrm>
              <a:off x="3286125" y="1490663"/>
              <a:ext cx="196850" cy="196850"/>
            </p14:xfrm>
          </p:contentPart>
        </mc:Choice>
        <mc:Fallback xmlns="">
          <p:pic>
            <p:nvPicPr>
              <p:cNvPr id="34826" name="Ink 10"/>
              <p:cNvPicPr>
                <a:picLocks noRot="1" noChangeAspect="1" noEditPoints="1" noChangeArrowheads="1" noChangeShapeType="1"/>
              </p:cNvPicPr>
              <p:nvPr/>
            </p:nvPicPr>
            <p:blipFill>
              <a:blip r:embed="rId20"/>
              <a:stretch>
                <a:fillRect/>
              </a:stretch>
            </p:blipFill>
            <p:spPr>
              <a:xfrm>
                <a:off x="3276768" y="1481306"/>
                <a:ext cx="215563"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827" name="Ink 11"/>
              <p14:cNvContentPartPr>
                <a14:cpLocks xmlns:a14="http://schemas.microsoft.com/office/drawing/2010/main" noRot="1" noChangeAspect="1" noEditPoints="1" noChangeArrowheads="1" noChangeShapeType="1"/>
              </p14:cNvContentPartPr>
              <p14:nvPr/>
            </p14:nvContentPartPr>
            <p14:xfrm>
              <a:off x="973138" y="2205038"/>
              <a:ext cx="3187700" cy="554037"/>
            </p14:xfrm>
          </p:contentPart>
        </mc:Choice>
        <mc:Fallback xmlns="">
          <p:pic>
            <p:nvPicPr>
              <p:cNvPr id="34827" name="Ink 11"/>
              <p:cNvPicPr>
                <a:picLocks noRot="1" noChangeAspect="1" noEditPoints="1" noChangeArrowheads="1" noChangeShapeType="1"/>
              </p:cNvPicPr>
              <p:nvPr/>
            </p:nvPicPr>
            <p:blipFill>
              <a:blip r:embed="rId22"/>
              <a:stretch>
                <a:fillRect/>
              </a:stretch>
            </p:blipFill>
            <p:spPr>
              <a:xfrm>
                <a:off x="963779" y="2195678"/>
                <a:ext cx="3206417" cy="57275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4828" name="Ink 12"/>
              <p14:cNvContentPartPr>
                <a14:cpLocks xmlns:a14="http://schemas.microsoft.com/office/drawing/2010/main" noRot="1" noChangeAspect="1" noEditPoints="1" noChangeArrowheads="1" noChangeShapeType="1"/>
              </p14:cNvContentPartPr>
              <p14:nvPr/>
            </p14:nvContentPartPr>
            <p14:xfrm>
              <a:off x="776288" y="2581275"/>
              <a:ext cx="1233487" cy="204788"/>
            </p14:xfrm>
          </p:contentPart>
        </mc:Choice>
        <mc:Fallback xmlns="">
          <p:pic>
            <p:nvPicPr>
              <p:cNvPr id="34828" name="Ink 12"/>
              <p:cNvPicPr>
                <a:picLocks noRot="1" noChangeAspect="1" noEditPoints="1" noChangeArrowheads="1" noChangeShapeType="1"/>
              </p:cNvPicPr>
              <p:nvPr/>
            </p:nvPicPr>
            <p:blipFill>
              <a:blip r:embed="rId24"/>
              <a:stretch>
                <a:fillRect/>
              </a:stretch>
            </p:blipFill>
            <p:spPr>
              <a:xfrm>
                <a:off x="766922" y="2571966"/>
                <a:ext cx="1252220" cy="223405"/>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4829" name="Ink 13"/>
              <p14:cNvContentPartPr>
                <a14:cpLocks xmlns:a14="http://schemas.microsoft.com/office/drawing/2010/main" noRot="1" noChangeAspect="1" noEditPoints="1" noChangeArrowheads="1" noChangeShapeType="1"/>
              </p14:cNvContentPartPr>
              <p14:nvPr/>
            </p14:nvContentPartPr>
            <p14:xfrm>
              <a:off x="2224088" y="2320925"/>
              <a:ext cx="204787" cy="179388"/>
            </p14:xfrm>
          </p:contentPart>
        </mc:Choice>
        <mc:Fallback xmlns="">
          <p:pic>
            <p:nvPicPr>
              <p:cNvPr id="34829" name="Ink 13"/>
              <p:cNvPicPr>
                <a:picLocks noRot="1" noChangeAspect="1" noEditPoints="1" noChangeArrowheads="1" noChangeShapeType="1"/>
              </p:cNvPicPr>
              <p:nvPr/>
            </p:nvPicPr>
            <p:blipFill>
              <a:blip r:embed="rId26"/>
              <a:stretch>
                <a:fillRect/>
              </a:stretch>
            </p:blipFill>
            <p:spPr>
              <a:xfrm>
                <a:off x="2214779" y="2311559"/>
                <a:ext cx="223404" cy="19811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830" name="Ink 14"/>
              <p14:cNvContentPartPr>
                <a14:cpLocks xmlns:a14="http://schemas.microsoft.com/office/drawing/2010/main" noRot="1" noChangeAspect="1" noEditPoints="1" noChangeArrowheads="1" noChangeShapeType="1"/>
              </p14:cNvContentPartPr>
              <p14:nvPr/>
            </p14:nvContentPartPr>
            <p14:xfrm>
              <a:off x="2741613" y="2303463"/>
              <a:ext cx="160337" cy="161925"/>
            </p14:xfrm>
          </p:contentPart>
        </mc:Choice>
        <mc:Fallback xmlns="">
          <p:pic>
            <p:nvPicPr>
              <p:cNvPr id="34830" name="Ink 14"/>
              <p:cNvPicPr>
                <a:picLocks noRot="1" noChangeAspect="1" noEditPoints="1" noChangeArrowheads="1" noChangeShapeType="1"/>
              </p:cNvPicPr>
              <p:nvPr/>
            </p:nvPicPr>
            <p:blipFill>
              <a:blip r:embed="rId28"/>
              <a:stretch>
                <a:fillRect/>
              </a:stretch>
            </p:blipFill>
            <p:spPr>
              <a:xfrm>
                <a:off x="2732308" y="2294149"/>
                <a:ext cx="178948" cy="18055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4831" name="Ink 15"/>
              <p14:cNvContentPartPr>
                <a14:cpLocks xmlns:a14="http://schemas.microsoft.com/office/drawing/2010/main" noRot="1" noChangeAspect="1" noEditPoints="1" noChangeArrowheads="1" noChangeShapeType="1"/>
              </p14:cNvContentPartPr>
              <p14:nvPr/>
            </p14:nvContentPartPr>
            <p14:xfrm>
              <a:off x="3330575" y="2241550"/>
              <a:ext cx="223838" cy="115888"/>
            </p14:xfrm>
          </p:contentPart>
        </mc:Choice>
        <mc:Fallback xmlns="">
          <p:pic>
            <p:nvPicPr>
              <p:cNvPr id="34831" name="Ink 15"/>
              <p:cNvPicPr>
                <a:picLocks noRot="1" noChangeAspect="1" noEditPoints="1" noChangeArrowheads="1" noChangeShapeType="1"/>
              </p:cNvPicPr>
              <p:nvPr/>
            </p:nvPicPr>
            <p:blipFill>
              <a:blip r:embed="rId30"/>
              <a:stretch>
                <a:fillRect/>
              </a:stretch>
            </p:blipFill>
            <p:spPr>
              <a:xfrm>
                <a:off x="3321203" y="2232419"/>
                <a:ext cx="242581" cy="134149"/>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4832" name="Ink 16"/>
              <p14:cNvContentPartPr>
                <a14:cpLocks xmlns:a14="http://schemas.microsoft.com/office/drawing/2010/main" noRot="1" noChangeAspect="1" noEditPoints="1" noChangeArrowheads="1" noChangeShapeType="1"/>
              </p14:cNvContentPartPr>
              <p14:nvPr/>
            </p14:nvContentPartPr>
            <p14:xfrm>
              <a:off x="3813175" y="2187575"/>
              <a:ext cx="231775" cy="196850"/>
            </p14:xfrm>
          </p:contentPart>
        </mc:Choice>
        <mc:Fallback xmlns="">
          <p:pic>
            <p:nvPicPr>
              <p:cNvPr id="34832" name="Ink 16"/>
              <p:cNvPicPr>
                <a:picLocks noRot="1" noChangeAspect="1" noEditPoints="1" noChangeArrowheads="1" noChangeShapeType="1"/>
              </p:cNvPicPr>
              <p:nvPr/>
            </p:nvPicPr>
            <p:blipFill>
              <a:blip r:embed="rId32"/>
              <a:stretch>
                <a:fillRect/>
              </a:stretch>
            </p:blipFill>
            <p:spPr>
              <a:xfrm>
                <a:off x="3803861" y="2178269"/>
                <a:ext cx="250403" cy="215461"/>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4833" name="Ink 17"/>
              <p14:cNvContentPartPr>
                <a14:cpLocks xmlns:a14="http://schemas.microsoft.com/office/drawing/2010/main" noRot="1" noChangeAspect="1" noEditPoints="1" noChangeArrowheads="1" noChangeShapeType="1"/>
              </p14:cNvContentPartPr>
              <p14:nvPr/>
            </p14:nvContentPartPr>
            <p14:xfrm>
              <a:off x="4545013" y="2133600"/>
              <a:ext cx="115887" cy="206375"/>
            </p14:xfrm>
          </p:contentPart>
        </mc:Choice>
        <mc:Fallback xmlns="">
          <p:pic>
            <p:nvPicPr>
              <p:cNvPr id="34833" name="Ink 17"/>
              <p:cNvPicPr>
                <a:picLocks noRot="1" noChangeAspect="1" noEditPoints="1" noChangeArrowheads="1" noChangeShapeType="1"/>
              </p:cNvPicPr>
              <p:nvPr/>
            </p:nvPicPr>
            <p:blipFill>
              <a:blip r:embed="rId34"/>
              <a:stretch>
                <a:fillRect/>
              </a:stretch>
            </p:blipFill>
            <p:spPr>
              <a:xfrm>
                <a:off x="4535685" y="2124219"/>
                <a:ext cx="134544" cy="22513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834" name="Ink 18"/>
              <p14:cNvContentPartPr>
                <a14:cpLocks xmlns:a14="http://schemas.microsoft.com/office/drawing/2010/main" noRot="1" noChangeAspect="1" noEditPoints="1" noChangeArrowheads="1" noChangeShapeType="1"/>
              </p14:cNvContentPartPr>
              <p14:nvPr/>
            </p14:nvContentPartPr>
            <p14:xfrm>
              <a:off x="5081588" y="2133600"/>
              <a:ext cx="268287" cy="161925"/>
            </p14:xfrm>
          </p:contentPart>
        </mc:Choice>
        <mc:Fallback xmlns="">
          <p:pic>
            <p:nvPicPr>
              <p:cNvPr id="34834" name="Ink 18"/>
              <p:cNvPicPr>
                <a:picLocks noRot="1" noChangeAspect="1" noEditPoints="1" noChangeArrowheads="1" noChangeShapeType="1"/>
              </p:cNvPicPr>
              <p:nvPr/>
            </p:nvPicPr>
            <p:blipFill>
              <a:blip r:embed="rId36"/>
              <a:stretch>
                <a:fillRect/>
              </a:stretch>
            </p:blipFill>
            <p:spPr>
              <a:xfrm>
                <a:off x="5072225" y="2124306"/>
                <a:ext cx="287013" cy="180512"/>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835" name="Ink 19"/>
              <p14:cNvContentPartPr>
                <a14:cpLocks xmlns:a14="http://schemas.microsoft.com/office/drawing/2010/main" noRot="1" noChangeAspect="1" noEditPoints="1" noChangeArrowheads="1" noChangeShapeType="1"/>
              </p14:cNvContentPartPr>
              <p14:nvPr/>
            </p14:nvContentPartPr>
            <p14:xfrm>
              <a:off x="5768975" y="2116138"/>
              <a:ext cx="98425" cy="161925"/>
            </p14:xfrm>
          </p:contentPart>
        </mc:Choice>
        <mc:Fallback xmlns="">
          <p:pic>
            <p:nvPicPr>
              <p:cNvPr id="34835" name="Ink 19"/>
              <p:cNvPicPr>
                <a:picLocks noRot="1" noChangeAspect="1" noEditPoints="1" noChangeArrowheads="1" noChangeShapeType="1"/>
              </p:cNvPicPr>
              <p:nvPr/>
            </p:nvPicPr>
            <p:blipFill>
              <a:blip r:embed="rId38"/>
              <a:stretch>
                <a:fillRect/>
              </a:stretch>
            </p:blipFill>
            <p:spPr>
              <a:xfrm>
                <a:off x="5760058" y="2106885"/>
                <a:ext cx="116258" cy="180431"/>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836" name="Ink 20"/>
              <p14:cNvContentPartPr>
                <a14:cpLocks xmlns:a14="http://schemas.microsoft.com/office/drawing/2010/main" noRot="1" noChangeAspect="1" noEditPoints="1" noChangeArrowheads="1" noChangeShapeType="1"/>
              </p14:cNvContentPartPr>
              <p14:nvPr/>
            </p14:nvContentPartPr>
            <p14:xfrm>
              <a:off x="2057400" y="2438400"/>
              <a:ext cx="2571750" cy="2287588"/>
            </p14:xfrm>
          </p:contentPart>
        </mc:Choice>
        <mc:Fallback xmlns="">
          <p:pic>
            <p:nvPicPr>
              <p:cNvPr id="34836" name="Ink 20"/>
              <p:cNvPicPr>
                <a:picLocks noRot="1" noChangeAspect="1" noEditPoints="1" noChangeArrowheads="1" noChangeShapeType="1"/>
              </p:cNvPicPr>
              <p:nvPr/>
            </p:nvPicPr>
            <p:blipFill>
              <a:blip r:embed="rId40"/>
              <a:stretch>
                <a:fillRect/>
              </a:stretch>
            </p:blipFill>
            <p:spPr>
              <a:xfrm>
                <a:off x="2048060" y="2429075"/>
                <a:ext cx="2590430" cy="2306239"/>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4837" name="Ink 21"/>
              <p14:cNvContentPartPr>
                <a14:cpLocks xmlns:a14="http://schemas.microsoft.com/office/drawing/2010/main" noRot="1" noChangeAspect="1" noEditPoints="1" noChangeArrowheads="1" noChangeShapeType="1"/>
              </p14:cNvContentPartPr>
              <p14:nvPr/>
            </p14:nvContentPartPr>
            <p14:xfrm>
              <a:off x="2911475" y="2724150"/>
              <a:ext cx="2322513" cy="276225"/>
            </p14:xfrm>
          </p:contentPart>
        </mc:Choice>
        <mc:Fallback xmlns="">
          <p:pic>
            <p:nvPicPr>
              <p:cNvPr id="34837" name="Ink 21"/>
              <p:cNvPicPr>
                <a:picLocks noRot="1" noChangeAspect="1" noEditPoints="1" noChangeArrowheads="1" noChangeShapeType="1"/>
              </p:cNvPicPr>
              <p:nvPr/>
            </p:nvPicPr>
            <p:blipFill>
              <a:blip r:embed="rId42"/>
              <a:stretch>
                <a:fillRect/>
              </a:stretch>
            </p:blipFill>
            <p:spPr>
              <a:xfrm>
                <a:off x="2902114" y="2714823"/>
                <a:ext cx="2341234" cy="294879"/>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838" name="Ink 22"/>
              <p14:cNvContentPartPr>
                <a14:cpLocks xmlns:a14="http://schemas.microsoft.com/office/drawing/2010/main" noRot="1" noChangeAspect="1" noEditPoints="1" noChangeArrowheads="1" noChangeShapeType="1"/>
              </p14:cNvContentPartPr>
              <p14:nvPr/>
            </p14:nvContentPartPr>
            <p14:xfrm>
              <a:off x="2143125" y="2643188"/>
              <a:ext cx="366713" cy="492125"/>
            </p14:xfrm>
          </p:contentPart>
        </mc:Choice>
        <mc:Fallback xmlns="">
          <p:pic>
            <p:nvPicPr>
              <p:cNvPr id="34838" name="Ink 22"/>
              <p:cNvPicPr>
                <a:picLocks noRot="1" noChangeAspect="1" noEditPoints="1" noChangeArrowheads="1" noChangeShapeType="1"/>
              </p:cNvPicPr>
              <p:nvPr/>
            </p:nvPicPr>
            <p:blipFill>
              <a:blip r:embed="rId44"/>
              <a:stretch>
                <a:fillRect/>
              </a:stretch>
            </p:blipFill>
            <p:spPr>
              <a:xfrm>
                <a:off x="2133787" y="2633814"/>
                <a:ext cx="385390" cy="510873"/>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839" name="Ink 23"/>
              <p14:cNvContentPartPr>
                <a14:cpLocks xmlns:a14="http://schemas.microsoft.com/office/drawing/2010/main" noRot="1" noChangeAspect="1" noEditPoints="1" noChangeArrowheads="1" noChangeShapeType="1"/>
              </p14:cNvContentPartPr>
              <p14:nvPr/>
            </p14:nvContentPartPr>
            <p14:xfrm>
              <a:off x="2768600" y="2643188"/>
              <a:ext cx="204788" cy="357187"/>
            </p14:xfrm>
          </p:contentPart>
        </mc:Choice>
        <mc:Fallback xmlns="">
          <p:pic>
            <p:nvPicPr>
              <p:cNvPr id="34839" name="Ink 23"/>
              <p:cNvPicPr>
                <a:picLocks noRot="1" noChangeAspect="1" noEditPoints="1" noChangeArrowheads="1" noChangeShapeType="1"/>
              </p:cNvPicPr>
              <p:nvPr/>
            </p:nvPicPr>
            <p:blipFill>
              <a:blip r:embed="rId46"/>
              <a:stretch>
                <a:fillRect/>
              </a:stretch>
            </p:blipFill>
            <p:spPr>
              <a:xfrm>
                <a:off x="2759291" y="2633854"/>
                <a:ext cx="223405" cy="375854"/>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840" name="Ink 24"/>
              <p14:cNvContentPartPr>
                <a14:cpLocks xmlns:a14="http://schemas.microsoft.com/office/drawing/2010/main" noRot="1" noChangeAspect="1" noEditPoints="1" noChangeArrowheads="1" noChangeShapeType="1"/>
              </p14:cNvContentPartPr>
              <p14:nvPr/>
            </p14:nvContentPartPr>
            <p14:xfrm>
              <a:off x="3330575" y="2562225"/>
              <a:ext cx="206375" cy="161925"/>
            </p14:xfrm>
          </p:contentPart>
        </mc:Choice>
        <mc:Fallback xmlns="">
          <p:pic>
            <p:nvPicPr>
              <p:cNvPr id="34840" name="Ink 24"/>
              <p:cNvPicPr>
                <a:picLocks noRot="1" noChangeAspect="1" noEditPoints="1" noChangeArrowheads="1" noChangeShapeType="1"/>
              </p:cNvPicPr>
              <p:nvPr/>
            </p:nvPicPr>
            <p:blipFill>
              <a:blip r:embed="rId48"/>
              <a:stretch>
                <a:fillRect/>
              </a:stretch>
            </p:blipFill>
            <p:spPr>
              <a:xfrm>
                <a:off x="3321194" y="2552807"/>
                <a:ext cx="225136" cy="180762"/>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841" name="Ink 25"/>
              <p14:cNvContentPartPr>
                <a14:cpLocks xmlns:a14="http://schemas.microsoft.com/office/drawing/2010/main" noRot="1" noChangeAspect="1" noEditPoints="1" noChangeArrowheads="1" noChangeShapeType="1"/>
              </p14:cNvContentPartPr>
              <p14:nvPr/>
            </p14:nvContentPartPr>
            <p14:xfrm>
              <a:off x="3813175" y="2562225"/>
              <a:ext cx="214313" cy="152400"/>
            </p14:xfrm>
          </p:contentPart>
        </mc:Choice>
        <mc:Fallback xmlns="">
          <p:pic>
            <p:nvPicPr>
              <p:cNvPr id="34841" name="Ink 25"/>
              <p:cNvPicPr>
                <a:picLocks noRot="1" noChangeAspect="1" noEditPoints="1" noChangeArrowheads="1" noChangeShapeType="1"/>
              </p:cNvPicPr>
              <p:nvPr/>
            </p:nvPicPr>
            <p:blipFill>
              <a:blip r:embed="rId50"/>
              <a:stretch>
                <a:fillRect/>
              </a:stretch>
            </p:blipFill>
            <p:spPr>
              <a:xfrm>
                <a:off x="3803873" y="2552858"/>
                <a:ext cx="232918" cy="17113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4842" name="Ink 26"/>
              <p14:cNvContentPartPr>
                <a14:cpLocks xmlns:a14="http://schemas.microsoft.com/office/drawing/2010/main" noRot="1" noChangeAspect="1" noEditPoints="1" noChangeArrowheads="1" noChangeShapeType="1"/>
              </p14:cNvContentPartPr>
              <p14:nvPr/>
            </p14:nvContentPartPr>
            <p14:xfrm>
              <a:off x="4500563" y="2500313"/>
              <a:ext cx="374650" cy="187325"/>
            </p14:xfrm>
          </p:contentPart>
        </mc:Choice>
        <mc:Fallback xmlns="">
          <p:pic>
            <p:nvPicPr>
              <p:cNvPr id="34842" name="Ink 26"/>
              <p:cNvPicPr>
                <a:picLocks noRot="1" noChangeAspect="1" noEditPoints="1" noChangeArrowheads="1" noChangeShapeType="1"/>
              </p:cNvPicPr>
              <p:nvPr/>
            </p:nvPicPr>
            <p:blipFill>
              <a:blip r:embed="rId52"/>
              <a:stretch>
                <a:fillRect/>
              </a:stretch>
            </p:blipFill>
            <p:spPr>
              <a:xfrm>
                <a:off x="4491215" y="2490983"/>
                <a:ext cx="393347"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4843" name="Ink 27"/>
              <p14:cNvContentPartPr>
                <a14:cpLocks xmlns:a14="http://schemas.microsoft.com/office/drawing/2010/main" noRot="1" noChangeAspect="1" noEditPoints="1" noChangeArrowheads="1" noChangeShapeType="1"/>
              </p14:cNvContentPartPr>
              <p14:nvPr/>
            </p14:nvContentPartPr>
            <p14:xfrm>
              <a:off x="5045075" y="2428875"/>
              <a:ext cx="233363" cy="206375"/>
            </p14:xfrm>
          </p:contentPart>
        </mc:Choice>
        <mc:Fallback xmlns="">
          <p:pic>
            <p:nvPicPr>
              <p:cNvPr id="34843" name="Ink 27"/>
              <p:cNvPicPr>
                <a:picLocks noRot="1" noChangeAspect="1" noEditPoints="1" noChangeArrowheads="1" noChangeShapeType="1"/>
              </p:cNvPicPr>
              <p:nvPr/>
            </p:nvPicPr>
            <p:blipFill>
              <a:blip r:embed="rId54"/>
              <a:stretch>
                <a:fillRect/>
              </a:stretch>
            </p:blipFill>
            <p:spPr>
              <a:xfrm>
                <a:off x="5035683" y="2419478"/>
                <a:ext cx="252148" cy="225169"/>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4844" name="Ink 28"/>
              <p14:cNvContentPartPr>
                <a14:cpLocks xmlns:a14="http://schemas.microsoft.com/office/drawing/2010/main" noRot="1" noChangeAspect="1" noEditPoints="1" noChangeArrowheads="1" noChangeShapeType="1"/>
              </p14:cNvContentPartPr>
              <p14:nvPr/>
            </p14:nvContentPartPr>
            <p14:xfrm>
              <a:off x="5705475" y="2411413"/>
              <a:ext cx="287338" cy="231775"/>
            </p14:xfrm>
          </p:contentPart>
        </mc:Choice>
        <mc:Fallback xmlns="">
          <p:pic>
            <p:nvPicPr>
              <p:cNvPr id="34844" name="Ink 28"/>
              <p:cNvPicPr>
                <a:picLocks noRot="1" noChangeAspect="1" noEditPoints="1" noChangeArrowheads="1" noChangeShapeType="1"/>
              </p:cNvPicPr>
              <p:nvPr/>
            </p:nvPicPr>
            <p:blipFill>
              <a:blip r:embed="rId56"/>
              <a:stretch>
                <a:fillRect/>
              </a:stretch>
            </p:blipFill>
            <p:spPr>
              <a:xfrm>
                <a:off x="5696078" y="2402085"/>
                <a:ext cx="306132" cy="250432"/>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4845" name="Ink 29"/>
              <p14:cNvContentPartPr>
                <a14:cpLocks xmlns:a14="http://schemas.microsoft.com/office/drawing/2010/main" noRot="1" noChangeAspect="1" noEditPoints="1" noChangeArrowheads="1" noChangeShapeType="1"/>
              </p14:cNvContentPartPr>
              <p14:nvPr/>
            </p14:nvContentPartPr>
            <p14:xfrm>
              <a:off x="2884488" y="2946400"/>
              <a:ext cx="160337" cy="233363"/>
            </p14:xfrm>
          </p:contentPart>
        </mc:Choice>
        <mc:Fallback xmlns="">
          <p:pic>
            <p:nvPicPr>
              <p:cNvPr id="34845" name="Ink 29"/>
              <p:cNvPicPr>
                <a:picLocks noRot="1" noChangeAspect="1" noEditPoints="1" noChangeArrowheads="1" noChangeShapeType="1"/>
              </p:cNvPicPr>
              <p:nvPr/>
            </p:nvPicPr>
            <p:blipFill>
              <a:blip r:embed="rId58"/>
              <a:stretch>
                <a:fillRect/>
              </a:stretch>
            </p:blipFill>
            <p:spPr>
              <a:xfrm>
                <a:off x="2875183" y="2936993"/>
                <a:ext cx="178948" cy="252177"/>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4846" name="Ink 30"/>
              <p14:cNvContentPartPr>
                <a14:cpLocks xmlns:a14="http://schemas.microsoft.com/office/drawing/2010/main" noRot="1" noChangeAspect="1" noEditPoints="1" noChangeArrowheads="1" noChangeShapeType="1"/>
              </p14:cNvContentPartPr>
              <p14:nvPr/>
            </p14:nvContentPartPr>
            <p14:xfrm>
              <a:off x="3411538" y="2901950"/>
              <a:ext cx="223837" cy="241300"/>
            </p14:xfrm>
          </p:contentPart>
        </mc:Choice>
        <mc:Fallback xmlns="">
          <p:pic>
            <p:nvPicPr>
              <p:cNvPr id="34846" name="Ink 30"/>
              <p:cNvPicPr>
                <a:picLocks noRot="1" noChangeAspect="1" noEditPoints="1" noChangeArrowheads="1" noChangeShapeType="1"/>
              </p:cNvPicPr>
              <p:nvPr/>
            </p:nvPicPr>
            <p:blipFill>
              <a:blip r:embed="rId60"/>
              <a:stretch>
                <a:fillRect/>
              </a:stretch>
            </p:blipFill>
            <p:spPr>
              <a:xfrm>
                <a:off x="3402211" y="2892586"/>
                <a:ext cx="242490" cy="260028"/>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34847" name="Ink 31"/>
              <p14:cNvContentPartPr>
                <a14:cpLocks xmlns:a14="http://schemas.microsoft.com/office/drawing/2010/main" noRot="1" noChangeAspect="1" noEditPoints="1" noChangeArrowheads="1" noChangeShapeType="1"/>
              </p14:cNvContentPartPr>
              <p14:nvPr/>
            </p14:nvContentPartPr>
            <p14:xfrm>
              <a:off x="4572000" y="2830513"/>
              <a:ext cx="295275" cy="169862"/>
            </p14:xfrm>
          </p:contentPart>
        </mc:Choice>
        <mc:Fallback xmlns="">
          <p:pic>
            <p:nvPicPr>
              <p:cNvPr id="34847" name="Ink 31"/>
              <p:cNvPicPr>
                <a:picLocks noRot="1" noChangeAspect="1" noEditPoints="1" noChangeArrowheads="1" noChangeShapeType="1"/>
              </p:cNvPicPr>
              <p:nvPr/>
            </p:nvPicPr>
            <p:blipFill>
              <a:blip r:embed="rId62"/>
              <a:stretch>
                <a:fillRect/>
              </a:stretch>
            </p:blipFill>
            <p:spPr>
              <a:xfrm>
                <a:off x="4562638" y="2821156"/>
                <a:ext cx="314000" cy="188576"/>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34848" name="Ink 32"/>
              <p14:cNvContentPartPr>
                <a14:cpLocks xmlns:a14="http://schemas.microsoft.com/office/drawing/2010/main" noRot="1" noChangeAspect="1" noEditPoints="1" noChangeArrowheads="1" noChangeShapeType="1"/>
              </p14:cNvContentPartPr>
              <p14:nvPr/>
            </p14:nvContentPartPr>
            <p14:xfrm>
              <a:off x="5116513" y="2714625"/>
              <a:ext cx="331787" cy="206375"/>
            </p14:xfrm>
          </p:contentPart>
        </mc:Choice>
        <mc:Fallback xmlns="">
          <p:pic>
            <p:nvPicPr>
              <p:cNvPr id="34848" name="Ink 32"/>
              <p:cNvPicPr>
                <a:picLocks noRot="1" noChangeAspect="1" noEditPoints="1" noChangeArrowheads="1" noChangeShapeType="1"/>
              </p:cNvPicPr>
              <p:nvPr/>
            </p:nvPicPr>
            <p:blipFill>
              <a:blip r:embed="rId64"/>
              <a:stretch>
                <a:fillRect/>
              </a:stretch>
            </p:blipFill>
            <p:spPr>
              <a:xfrm>
                <a:off x="5107126" y="2705228"/>
                <a:ext cx="350561" cy="225169"/>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34849" name="Ink 33"/>
              <p14:cNvContentPartPr>
                <a14:cpLocks xmlns:a14="http://schemas.microsoft.com/office/drawing/2010/main" noRot="1" noChangeAspect="1" noEditPoints="1" noChangeArrowheads="1" noChangeShapeType="1"/>
              </p14:cNvContentPartPr>
              <p14:nvPr/>
            </p14:nvContentPartPr>
            <p14:xfrm>
              <a:off x="58704163" y="49298225"/>
              <a:ext cx="0" cy="0"/>
            </p14:xfrm>
          </p:contentPart>
        </mc:Choice>
        <mc:Fallback xmlns="">
          <p:pic>
            <p:nvPicPr>
              <p:cNvPr id="34849" name="Ink 33"/>
              <p:cNvPicPr>
                <a:picLocks noRot="1" noChangeAspect="1" noEditPoints="1" noChangeArrowheads="1" noChangeShapeType="1"/>
              </p:cNvPicPr>
              <p:nvPr/>
            </p:nvPicPr>
            <p:blipFill>
              <a:blip r:embed="rId66"/>
              <a:stretch>
                <a:fillRect/>
              </a:stretch>
            </p:blipFill>
            <p:spPr>
              <a:xfrm>
                <a:off x="58704163" y="49298225"/>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34850" name="Ink 34"/>
              <p14:cNvContentPartPr>
                <a14:cpLocks xmlns:a14="http://schemas.microsoft.com/office/drawing/2010/main" noRot="1" noChangeAspect="1" noEditPoints="1" noChangeArrowheads="1" noChangeShapeType="1"/>
              </p14:cNvContentPartPr>
              <p14:nvPr/>
            </p14:nvContentPartPr>
            <p14:xfrm>
              <a:off x="2374900" y="3830638"/>
              <a:ext cx="188913" cy="142875"/>
            </p14:xfrm>
          </p:contentPart>
        </mc:Choice>
        <mc:Fallback xmlns="">
          <p:pic>
            <p:nvPicPr>
              <p:cNvPr id="34850" name="Ink 34"/>
              <p:cNvPicPr>
                <a:picLocks noRot="1" noChangeAspect="1" noEditPoints="1" noChangeArrowheads="1" noChangeShapeType="1"/>
              </p:cNvPicPr>
              <p:nvPr/>
            </p:nvPicPr>
            <p:blipFill>
              <a:blip r:embed="rId68"/>
              <a:stretch>
                <a:fillRect/>
              </a:stretch>
            </p:blipFill>
            <p:spPr>
              <a:xfrm>
                <a:off x="2365491" y="3821443"/>
                <a:ext cx="207732" cy="161265"/>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34851" name="Ink 35"/>
              <p14:cNvContentPartPr>
                <a14:cpLocks xmlns:a14="http://schemas.microsoft.com/office/drawing/2010/main" noRot="1" noChangeAspect="1" noEditPoints="1" noChangeArrowheads="1" noChangeShapeType="1"/>
              </p14:cNvContentPartPr>
              <p14:nvPr/>
            </p14:nvContentPartPr>
            <p14:xfrm>
              <a:off x="2982913" y="3768725"/>
              <a:ext cx="169862" cy="152400"/>
            </p14:xfrm>
          </p:contentPart>
        </mc:Choice>
        <mc:Fallback xmlns="">
          <p:pic>
            <p:nvPicPr>
              <p:cNvPr id="34851" name="Ink 35"/>
              <p:cNvPicPr>
                <a:picLocks noRot="1" noChangeAspect="1" noEditPoints="1" noChangeArrowheads="1" noChangeShapeType="1"/>
              </p:cNvPicPr>
              <p:nvPr/>
            </p:nvPicPr>
            <p:blipFill>
              <a:blip r:embed="rId70"/>
              <a:stretch>
                <a:fillRect/>
              </a:stretch>
            </p:blipFill>
            <p:spPr>
              <a:xfrm>
                <a:off x="2973556" y="3759402"/>
                <a:ext cx="188576" cy="17104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34852" name="Ink 36"/>
              <p14:cNvContentPartPr>
                <a14:cpLocks xmlns:a14="http://schemas.microsoft.com/office/drawing/2010/main" noRot="1" noChangeAspect="1" noEditPoints="1" noChangeArrowheads="1" noChangeShapeType="1"/>
              </p14:cNvContentPartPr>
              <p14:nvPr/>
            </p14:nvContentPartPr>
            <p14:xfrm>
              <a:off x="3625850" y="3687763"/>
              <a:ext cx="214313" cy="142875"/>
            </p14:xfrm>
          </p:contentPart>
        </mc:Choice>
        <mc:Fallback xmlns="">
          <p:pic>
            <p:nvPicPr>
              <p:cNvPr id="34852" name="Ink 36"/>
              <p:cNvPicPr>
                <a:picLocks noRot="1" noChangeAspect="1" noEditPoints="1" noChangeArrowheads="1" noChangeShapeType="1"/>
              </p:cNvPicPr>
              <p:nvPr/>
            </p:nvPicPr>
            <p:blipFill>
              <a:blip r:embed="rId72"/>
              <a:stretch>
                <a:fillRect/>
              </a:stretch>
            </p:blipFill>
            <p:spPr>
              <a:xfrm>
                <a:off x="3616501" y="3678591"/>
                <a:ext cx="233011" cy="161219"/>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34853" name="Ink 37"/>
              <p14:cNvContentPartPr>
                <a14:cpLocks xmlns:a14="http://schemas.microsoft.com/office/drawing/2010/main" noRot="1" noChangeAspect="1" noEditPoints="1" noChangeArrowheads="1" noChangeShapeType="1"/>
              </p14:cNvContentPartPr>
              <p14:nvPr/>
            </p14:nvContentPartPr>
            <p14:xfrm>
              <a:off x="4205288" y="3589338"/>
              <a:ext cx="206375" cy="179387"/>
            </p14:xfrm>
          </p:contentPart>
        </mc:Choice>
        <mc:Fallback xmlns="">
          <p:pic>
            <p:nvPicPr>
              <p:cNvPr id="34853" name="Ink 37"/>
              <p:cNvPicPr>
                <a:picLocks noRot="1" noChangeAspect="1" noEditPoints="1" noChangeArrowheads="1" noChangeShapeType="1"/>
              </p:cNvPicPr>
              <p:nvPr/>
            </p:nvPicPr>
            <p:blipFill>
              <a:blip r:embed="rId74"/>
              <a:stretch>
                <a:fillRect/>
              </a:stretch>
            </p:blipFill>
            <p:spPr>
              <a:xfrm>
                <a:off x="4195924" y="3580157"/>
                <a:ext cx="225104" cy="197749"/>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34854" name="Ink 38"/>
              <p14:cNvContentPartPr>
                <a14:cpLocks xmlns:a14="http://schemas.microsoft.com/office/drawing/2010/main" noRot="1" noChangeAspect="1" noEditPoints="1" noChangeArrowheads="1" noChangeShapeType="1"/>
              </p14:cNvContentPartPr>
              <p14:nvPr/>
            </p14:nvContentPartPr>
            <p14:xfrm>
              <a:off x="4929188" y="3598863"/>
              <a:ext cx="134937" cy="160337"/>
            </p14:xfrm>
          </p:contentPart>
        </mc:Choice>
        <mc:Fallback xmlns="">
          <p:pic>
            <p:nvPicPr>
              <p:cNvPr id="34854" name="Ink 38"/>
              <p:cNvPicPr>
                <a:picLocks noRot="1" noChangeAspect="1" noEditPoints="1" noChangeArrowheads="1" noChangeShapeType="1"/>
              </p:cNvPicPr>
              <p:nvPr/>
            </p:nvPicPr>
            <p:blipFill>
              <a:blip r:embed="rId76"/>
              <a:stretch>
                <a:fillRect/>
              </a:stretch>
            </p:blipFill>
            <p:spPr>
              <a:xfrm>
                <a:off x="4919782" y="3589558"/>
                <a:ext cx="153749" cy="178948"/>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34855" name="Ink 39"/>
              <p14:cNvContentPartPr>
                <a14:cpLocks xmlns:a14="http://schemas.microsoft.com/office/drawing/2010/main" noRot="1" noChangeAspect="1" noEditPoints="1" noChangeArrowheads="1" noChangeShapeType="1"/>
              </p14:cNvContentPartPr>
              <p14:nvPr/>
            </p14:nvContentPartPr>
            <p14:xfrm>
              <a:off x="5483225" y="3509963"/>
              <a:ext cx="268288" cy="169862"/>
            </p14:xfrm>
          </p:contentPart>
        </mc:Choice>
        <mc:Fallback xmlns="">
          <p:pic>
            <p:nvPicPr>
              <p:cNvPr id="34855" name="Ink 39"/>
              <p:cNvPicPr>
                <a:picLocks noRot="1" noChangeAspect="1" noEditPoints="1" noChangeArrowheads="1" noChangeShapeType="1"/>
              </p:cNvPicPr>
              <p:nvPr/>
            </p:nvPicPr>
            <p:blipFill>
              <a:blip r:embed="rId78"/>
              <a:stretch>
                <a:fillRect/>
              </a:stretch>
            </p:blipFill>
            <p:spPr>
              <a:xfrm>
                <a:off x="5473862" y="3500685"/>
                <a:ext cx="287014" cy="188418"/>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34856" name="Ink 40"/>
              <p14:cNvContentPartPr>
                <a14:cpLocks xmlns:a14="http://schemas.microsoft.com/office/drawing/2010/main" noRot="1" noChangeAspect="1" noEditPoints="1" noChangeArrowheads="1" noChangeShapeType="1"/>
              </p14:cNvContentPartPr>
              <p14:nvPr/>
            </p14:nvContentPartPr>
            <p14:xfrm>
              <a:off x="6107113" y="3446463"/>
              <a:ext cx="134937" cy="152400"/>
            </p14:xfrm>
          </p:contentPart>
        </mc:Choice>
        <mc:Fallback xmlns="">
          <p:pic>
            <p:nvPicPr>
              <p:cNvPr id="34856" name="Ink 40"/>
              <p:cNvPicPr>
                <a:picLocks noRot="1" noChangeAspect="1" noEditPoints="1" noChangeArrowheads="1" noChangeShapeType="1"/>
              </p:cNvPicPr>
              <p:nvPr/>
            </p:nvPicPr>
            <p:blipFill>
              <a:blip r:embed="rId80"/>
              <a:stretch>
                <a:fillRect/>
              </a:stretch>
            </p:blipFill>
            <p:spPr>
              <a:xfrm>
                <a:off x="6097707" y="3437073"/>
                <a:ext cx="153749" cy="171179"/>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34857" name="Ink 41"/>
              <p14:cNvContentPartPr>
                <a14:cpLocks xmlns:a14="http://schemas.microsoft.com/office/drawing/2010/main" noRot="1" noChangeAspect="1" noEditPoints="1" noChangeArrowheads="1" noChangeShapeType="1"/>
              </p14:cNvContentPartPr>
              <p14:nvPr/>
            </p14:nvContentPartPr>
            <p14:xfrm>
              <a:off x="6688138" y="3357563"/>
              <a:ext cx="115887" cy="179387"/>
            </p14:xfrm>
          </p:contentPart>
        </mc:Choice>
        <mc:Fallback xmlns="">
          <p:pic>
            <p:nvPicPr>
              <p:cNvPr id="34857" name="Ink 41"/>
              <p:cNvPicPr>
                <a:picLocks noRot="1" noChangeAspect="1" noEditPoints="1" noChangeArrowheads="1" noChangeShapeType="1"/>
              </p:cNvPicPr>
              <p:nvPr/>
            </p:nvPicPr>
            <p:blipFill>
              <a:blip r:embed="rId82"/>
              <a:stretch>
                <a:fillRect/>
              </a:stretch>
            </p:blipFill>
            <p:spPr>
              <a:xfrm>
                <a:off x="6678810" y="3347966"/>
                <a:ext cx="134544" cy="198581"/>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34858" name="Ink 42"/>
              <p14:cNvContentPartPr>
                <a14:cpLocks xmlns:a14="http://schemas.microsoft.com/office/drawing/2010/main" noRot="1" noChangeAspect="1" noEditPoints="1" noChangeArrowheads="1" noChangeShapeType="1"/>
              </p14:cNvContentPartPr>
              <p14:nvPr/>
            </p14:nvContentPartPr>
            <p14:xfrm>
              <a:off x="7224713" y="3303588"/>
              <a:ext cx="115887" cy="144462"/>
            </p14:xfrm>
          </p:contentPart>
        </mc:Choice>
        <mc:Fallback xmlns="">
          <p:pic>
            <p:nvPicPr>
              <p:cNvPr id="34858" name="Ink 42"/>
              <p:cNvPicPr>
                <a:picLocks noRot="1" noChangeAspect="1" noEditPoints="1" noChangeArrowheads="1" noChangeShapeType="1"/>
              </p:cNvPicPr>
              <p:nvPr/>
            </p:nvPicPr>
            <p:blipFill>
              <a:blip r:embed="rId84"/>
              <a:stretch>
                <a:fillRect/>
              </a:stretch>
            </p:blipFill>
            <p:spPr>
              <a:xfrm>
                <a:off x="7215555" y="3294359"/>
                <a:ext cx="134203" cy="162919"/>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34859" name="Ink 43"/>
              <p14:cNvContentPartPr>
                <a14:cpLocks xmlns:a14="http://schemas.microsoft.com/office/drawing/2010/main" noRot="1" noChangeAspect="1" noEditPoints="1" noChangeArrowheads="1" noChangeShapeType="1"/>
              </p14:cNvContentPartPr>
              <p14:nvPr/>
            </p14:nvContentPartPr>
            <p14:xfrm>
              <a:off x="1116013" y="4295775"/>
              <a:ext cx="187325" cy="98425"/>
            </p14:xfrm>
          </p:contentPart>
        </mc:Choice>
        <mc:Fallback xmlns="">
          <p:pic>
            <p:nvPicPr>
              <p:cNvPr id="34859" name="Ink 43"/>
              <p:cNvPicPr>
                <a:picLocks noRot="1" noChangeAspect="1" noEditPoints="1" noChangeArrowheads="1" noChangeShapeType="1"/>
              </p:cNvPicPr>
              <p:nvPr/>
            </p:nvPicPr>
            <p:blipFill>
              <a:blip r:embed="rId86"/>
              <a:stretch>
                <a:fillRect/>
              </a:stretch>
            </p:blipFill>
            <p:spPr>
              <a:xfrm>
                <a:off x="1106718" y="4286435"/>
                <a:ext cx="205915" cy="117104"/>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34860" name="Ink 44"/>
              <p14:cNvContentPartPr>
                <a14:cpLocks xmlns:a14="http://schemas.microsoft.com/office/drawing/2010/main" noRot="1" noChangeAspect="1" noEditPoints="1" noChangeArrowheads="1" noChangeShapeType="1"/>
              </p14:cNvContentPartPr>
              <p14:nvPr/>
            </p14:nvContentPartPr>
            <p14:xfrm>
              <a:off x="857250" y="4133850"/>
              <a:ext cx="384175" cy="196850"/>
            </p14:xfrm>
          </p:contentPart>
        </mc:Choice>
        <mc:Fallback xmlns="">
          <p:pic>
            <p:nvPicPr>
              <p:cNvPr id="34860" name="Ink 44"/>
              <p:cNvPicPr>
                <a:picLocks noRot="1" noChangeAspect="1" noEditPoints="1" noChangeArrowheads="1" noChangeShapeType="1"/>
              </p:cNvPicPr>
              <p:nvPr/>
            </p:nvPicPr>
            <p:blipFill>
              <a:blip r:embed="rId88"/>
              <a:stretch>
                <a:fillRect/>
              </a:stretch>
            </p:blipFill>
            <p:spPr>
              <a:xfrm>
                <a:off x="847967" y="4124661"/>
                <a:ext cx="402741" cy="21522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34861" name="Ink 45"/>
              <p14:cNvContentPartPr>
                <a14:cpLocks xmlns:a14="http://schemas.microsoft.com/office/drawing/2010/main" noRot="1" noChangeAspect="1" noEditPoints="1" noChangeArrowheads="1" noChangeShapeType="1"/>
              </p14:cNvContentPartPr>
              <p14:nvPr/>
            </p14:nvContentPartPr>
            <p14:xfrm>
              <a:off x="1465263" y="4081463"/>
              <a:ext cx="123825" cy="204787"/>
            </p14:xfrm>
          </p:contentPart>
        </mc:Choice>
        <mc:Fallback xmlns="">
          <p:pic>
            <p:nvPicPr>
              <p:cNvPr id="34861" name="Ink 45"/>
              <p:cNvPicPr>
                <a:picLocks noRot="1" noChangeAspect="1" noEditPoints="1" noChangeArrowheads="1" noChangeShapeType="1"/>
              </p:cNvPicPr>
              <p:nvPr/>
            </p:nvPicPr>
            <p:blipFill>
              <a:blip r:embed="rId90"/>
              <a:stretch>
                <a:fillRect/>
              </a:stretch>
            </p:blipFill>
            <p:spPr>
              <a:xfrm>
                <a:off x="1456117" y="4072154"/>
                <a:ext cx="142117" cy="22340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34862" name="Ink 46"/>
              <p14:cNvContentPartPr>
                <a14:cpLocks xmlns:a14="http://schemas.microsoft.com/office/drawing/2010/main" noRot="1" noChangeAspect="1" noEditPoints="1" noChangeArrowheads="1" noChangeShapeType="1"/>
              </p14:cNvContentPartPr>
              <p14:nvPr/>
            </p14:nvContentPartPr>
            <p14:xfrm>
              <a:off x="1803400" y="4062413"/>
              <a:ext cx="277813" cy="260350"/>
            </p14:xfrm>
          </p:contentPart>
        </mc:Choice>
        <mc:Fallback xmlns="">
          <p:pic>
            <p:nvPicPr>
              <p:cNvPr id="34862" name="Ink 46"/>
              <p:cNvPicPr>
                <a:picLocks noRot="1" noChangeAspect="1" noEditPoints="1" noChangeArrowheads="1" noChangeShapeType="1"/>
              </p:cNvPicPr>
              <p:nvPr/>
            </p:nvPicPr>
            <p:blipFill>
              <a:blip r:embed="rId92"/>
              <a:stretch>
                <a:fillRect/>
              </a:stretch>
            </p:blipFill>
            <p:spPr>
              <a:xfrm>
                <a:off x="1794031" y="4053011"/>
                <a:ext cx="296550" cy="279153"/>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34863" name="Ink 47"/>
              <p14:cNvContentPartPr>
                <a14:cpLocks xmlns:a14="http://schemas.microsoft.com/office/drawing/2010/main" noRot="1" noChangeAspect="1" noEditPoints="1" noChangeArrowheads="1" noChangeShapeType="1"/>
              </p14:cNvContentPartPr>
              <p14:nvPr/>
            </p14:nvContentPartPr>
            <p14:xfrm>
              <a:off x="2357438" y="4106863"/>
              <a:ext cx="401637" cy="188912"/>
            </p14:xfrm>
          </p:contentPart>
        </mc:Choice>
        <mc:Fallback xmlns="">
          <p:pic>
            <p:nvPicPr>
              <p:cNvPr id="34863" name="Ink 47"/>
              <p:cNvPicPr>
                <a:picLocks noRot="1" noChangeAspect="1" noEditPoints="1" noChangeArrowheads="1" noChangeShapeType="1"/>
              </p:cNvPicPr>
              <p:nvPr/>
            </p:nvPicPr>
            <p:blipFill>
              <a:blip r:embed="rId94"/>
              <a:stretch>
                <a:fillRect/>
              </a:stretch>
            </p:blipFill>
            <p:spPr>
              <a:xfrm>
                <a:off x="2348098" y="4097454"/>
                <a:ext cx="420318" cy="20773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34864" name="Ink 48"/>
              <p14:cNvContentPartPr>
                <a14:cpLocks xmlns:a14="http://schemas.microsoft.com/office/drawing/2010/main" noRot="1" noChangeAspect="1" noEditPoints="1" noChangeArrowheads="1" noChangeShapeType="1"/>
              </p14:cNvContentPartPr>
              <p14:nvPr/>
            </p14:nvContentPartPr>
            <p14:xfrm>
              <a:off x="3071813" y="4044950"/>
              <a:ext cx="169862" cy="169863"/>
            </p14:xfrm>
          </p:contentPart>
        </mc:Choice>
        <mc:Fallback xmlns="">
          <p:pic>
            <p:nvPicPr>
              <p:cNvPr id="34864" name="Ink 48"/>
              <p:cNvPicPr>
                <a:picLocks noRot="1" noChangeAspect="1" noEditPoints="1" noChangeArrowheads="1" noChangeShapeType="1"/>
              </p:cNvPicPr>
              <p:nvPr/>
            </p:nvPicPr>
            <p:blipFill>
              <a:blip r:embed="rId96"/>
              <a:stretch>
                <a:fillRect/>
              </a:stretch>
            </p:blipFill>
            <p:spPr>
              <a:xfrm>
                <a:off x="3062456" y="4035593"/>
                <a:ext cx="188576" cy="188577"/>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34865" name="Ink 49"/>
              <p14:cNvContentPartPr>
                <a14:cpLocks xmlns:a14="http://schemas.microsoft.com/office/drawing/2010/main" noRot="1" noChangeAspect="1" noEditPoints="1" noChangeArrowheads="1" noChangeShapeType="1"/>
              </p14:cNvContentPartPr>
              <p14:nvPr/>
            </p14:nvContentPartPr>
            <p14:xfrm>
              <a:off x="3697288" y="3946525"/>
              <a:ext cx="177800" cy="196850"/>
            </p14:xfrm>
          </p:contentPart>
        </mc:Choice>
        <mc:Fallback xmlns="">
          <p:pic>
            <p:nvPicPr>
              <p:cNvPr id="34865" name="Ink 49"/>
              <p:cNvPicPr>
                <a:picLocks noRot="1" noChangeAspect="1" noEditPoints="1" noChangeArrowheads="1" noChangeShapeType="1"/>
              </p:cNvPicPr>
              <p:nvPr/>
            </p:nvPicPr>
            <p:blipFill>
              <a:blip r:embed="rId98"/>
              <a:stretch>
                <a:fillRect/>
              </a:stretch>
            </p:blipFill>
            <p:spPr>
              <a:xfrm>
                <a:off x="3688042" y="3937151"/>
                <a:ext cx="196291" cy="215598"/>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34866" name="Ink 50"/>
              <p14:cNvContentPartPr>
                <a14:cpLocks xmlns:a14="http://schemas.microsoft.com/office/drawing/2010/main" noRot="1" noChangeAspect="1" noEditPoints="1" noChangeArrowheads="1" noChangeShapeType="1"/>
              </p14:cNvContentPartPr>
              <p14:nvPr/>
            </p14:nvContentPartPr>
            <p14:xfrm>
              <a:off x="4295775" y="3919538"/>
              <a:ext cx="177800" cy="223837"/>
            </p14:xfrm>
          </p:contentPart>
        </mc:Choice>
        <mc:Fallback xmlns="">
          <p:pic>
            <p:nvPicPr>
              <p:cNvPr id="34866" name="Ink 50"/>
              <p:cNvPicPr>
                <a:picLocks noRot="1" noChangeAspect="1" noEditPoints="1" noChangeArrowheads="1" noChangeShapeType="1"/>
              </p:cNvPicPr>
              <p:nvPr/>
            </p:nvPicPr>
            <p:blipFill>
              <a:blip r:embed="rId100"/>
              <a:stretch>
                <a:fillRect/>
              </a:stretch>
            </p:blipFill>
            <p:spPr>
              <a:xfrm>
                <a:off x="4286474" y="3910166"/>
                <a:ext cx="196403" cy="2425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34867" name="Ink 51"/>
              <p14:cNvContentPartPr>
                <a14:cpLocks xmlns:a14="http://schemas.microsoft.com/office/drawing/2010/main" noRot="1" noChangeAspect="1" noEditPoints="1" noChangeArrowheads="1" noChangeShapeType="1"/>
              </p14:cNvContentPartPr>
              <p14:nvPr/>
            </p14:nvContentPartPr>
            <p14:xfrm>
              <a:off x="4946650" y="3867150"/>
              <a:ext cx="366713" cy="196850"/>
            </p14:xfrm>
          </p:contentPart>
        </mc:Choice>
        <mc:Fallback xmlns="">
          <p:pic>
            <p:nvPicPr>
              <p:cNvPr id="34867" name="Ink 51"/>
              <p:cNvPicPr>
                <a:picLocks noRot="1" noChangeAspect="1" noEditPoints="1" noChangeArrowheads="1" noChangeShapeType="1"/>
              </p:cNvPicPr>
              <p:nvPr/>
            </p:nvPicPr>
            <p:blipFill>
              <a:blip r:embed="rId102"/>
              <a:stretch>
                <a:fillRect/>
              </a:stretch>
            </p:blipFill>
            <p:spPr>
              <a:xfrm>
                <a:off x="4937284" y="3857793"/>
                <a:ext cx="385445"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34868" name="Ink 52"/>
              <p14:cNvContentPartPr>
                <a14:cpLocks xmlns:a14="http://schemas.microsoft.com/office/drawing/2010/main" noRot="1" noChangeAspect="1" noEditPoints="1" noChangeArrowheads="1" noChangeShapeType="1"/>
              </p14:cNvContentPartPr>
              <p14:nvPr/>
            </p14:nvContentPartPr>
            <p14:xfrm>
              <a:off x="5545138" y="3821113"/>
              <a:ext cx="339725" cy="242887"/>
            </p14:xfrm>
          </p:contentPart>
        </mc:Choice>
        <mc:Fallback xmlns="">
          <p:pic>
            <p:nvPicPr>
              <p:cNvPr id="34868" name="Ink 52"/>
              <p:cNvPicPr>
                <a:picLocks noRot="1" noChangeAspect="1" noEditPoints="1" noChangeArrowheads="1" noChangeShapeType="1"/>
              </p:cNvPicPr>
              <p:nvPr/>
            </p:nvPicPr>
            <p:blipFill>
              <a:blip r:embed="rId104"/>
              <a:stretch>
                <a:fillRect/>
              </a:stretch>
            </p:blipFill>
            <p:spPr>
              <a:xfrm>
                <a:off x="5535741" y="3811702"/>
                <a:ext cx="358518" cy="26171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4869" name="Ink 53"/>
              <p14:cNvContentPartPr>
                <a14:cpLocks xmlns:a14="http://schemas.microsoft.com/office/drawing/2010/main" noRot="1" noChangeAspect="1" noEditPoints="1" noChangeArrowheads="1" noChangeShapeType="1"/>
              </p14:cNvContentPartPr>
              <p14:nvPr/>
            </p14:nvContentPartPr>
            <p14:xfrm>
              <a:off x="5081588" y="3776663"/>
              <a:ext cx="1820862" cy="196850"/>
            </p14:xfrm>
          </p:contentPart>
        </mc:Choice>
        <mc:Fallback xmlns="">
          <p:pic>
            <p:nvPicPr>
              <p:cNvPr id="34869" name="Ink 53"/>
              <p:cNvPicPr>
                <a:picLocks noRot="1" noChangeAspect="1" noEditPoints="1" noChangeArrowheads="1" noChangeShapeType="1"/>
              </p:cNvPicPr>
              <p:nvPr/>
            </p:nvPicPr>
            <p:blipFill>
              <a:blip r:embed="rId106"/>
              <a:stretch>
                <a:fillRect/>
              </a:stretch>
            </p:blipFill>
            <p:spPr>
              <a:xfrm>
                <a:off x="5072234" y="3767306"/>
                <a:ext cx="1839571"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34870" name="Ink 54"/>
              <p14:cNvContentPartPr>
                <a14:cpLocks xmlns:a14="http://schemas.microsoft.com/office/drawing/2010/main" noRot="1" noChangeAspect="1" noEditPoints="1" noChangeArrowheads="1" noChangeShapeType="1"/>
              </p14:cNvContentPartPr>
              <p14:nvPr/>
            </p14:nvContentPartPr>
            <p14:xfrm>
              <a:off x="2411413" y="4268788"/>
              <a:ext cx="1581150" cy="357187"/>
            </p14:xfrm>
          </p:contentPart>
        </mc:Choice>
        <mc:Fallback xmlns="">
          <p:pic>
            <p:nvPicPr>
              <p:cNvPr id="34870" name="Ink 54"/>
              <p:cNvPicPr>
                <a:picLocks noRot="1" noChangeAspect="1" noEditPoints="1" noChangeArrowheads="1" noChangeShapeType="1"/>
              </p:cNvPicPr>
              <p:nvPr/>
            </p:nvPicPr>
            <p:blipFill>
              <a:blip r:embed="rId108"/>
              <a:stretch>
                <a:fillRect/>
              </a:stretch>
            </p:blipFill>
            <p:spPr>
              <a:xfrm>
                <a:off x="2402053" y="4259436"/>
                <a:ext cx="1599870" cy="375892"/>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34871" name="Ink 55"/>
              <p14:cNvContentPartPr>
                <a14:cpLocks xmlns:a14="http://schemas.microsoft.com/office/drawing/2010/main" noRot="1" noChangeAspect="1" noEditPoints="1" noChangeArrowheads="1" noChangeShapeType="1"/>
              </p14:cNvContentPartPr>
              <p14:nvPr/>
            </p14:nvContentPartPr>
            <p14:xfrm>
              <a:off x="4857750" y="3509963"/>
              <a:ext cx="2928938" cy="1017587"/>
            </p14:xfrm>
          </p:contentPart>
        </mc:Choice>
        <mc:Fallback xmlns="">
          <p:pic>
            <p:nvPicPr>
              <p:cNvPr id="34871" name="Ink 55"/>
              <p:cNvPicPr>
                <a:picLocks noRot="1" noChangeAspect="1" noEditPoints="1" noChangeArrowheads="1" noChangeShapeType="1"/>
              </p:cNvPicPr>
              <p:nvPr/>
            </p:nvPicPr>
            <p:blipFill>
              <a:blip r:embed="rId110"/>
              <a:stretch>
                <a:fillRect/>
              </a:stretch>
            </p:blipFill>
            <p:spPr>
              <a:xfrm>
                <a:off x="4848391" y="3500611"/>
                <a:ext cx="2947656" cy="1036291"/>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34872" name="Ink 56"/>
              <p14:cNvContentPartPr>
                <a14:cpLocks xmlns:a14="http://schemas.microsoft.com/office/drawing/2010/main" noRot="1" noChangeAspect="1" noEditPoints="1" noChangeArrowheads="1" noChangeShapeType="1"/>
              </p14:cNvContentPartPr>
              <p14:nvPr/>
            </p14:nvContentPartPr>
            <p14:xfrm>
              <a:off x="3795713" y="812800"/>
              <a:ext cx="3035300" cy="1366838"/>
            </p14:xfrm>
          </p:contentPart>
        </mc:Choice>
        <mc:Fallback xmlns="">
          <p:pic>
            <p:nvPicPr>
              <p:cNvPr id="34872" name="Ink 56"/>
              <p:cNvPicPr>
                <a:picLocks noRot="1" noChangeAspect="1" noEditPoints="1" noChangeArrowheads="1" noChangeShapeType="1"/>
              </p:cNvPicPr>
              <p:nvPr/>
            </p:nvPicPr>
            <p:blipFill>
              <a:blip r:embed="rId112"/>
              <a:stretch>
                <a:fillRect/>
              </a:stretch>
            </p:blipFill>
            <p:spPr>
              <a:xfrm>
                <a:off x="3786357" y="803438"/>
                <a:ext cx="3054012" cy="1385562"/>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34873" name="Ink 57"/>
              <p14:cNvContentPartPr>
                <a14:cpLocks xmlns:a14="http://schemas.microsoft.com/office/drawing/2010/main" noRot="1" noChangeAspect="1" noEditPoints="1" noChangeArrowheads="1" noChangeShapeType="1"/>
              </p14:cNvContentPartPr>
              <p14:nvPr/>
            </p14:nvContentPartPr>
            <p14:xfrm>
              <a:off x="59339163" y="6100763"/>
              <a:ext cx="0" cy="0"/>
            </p14:xfrm>
          </p:contentPart>
        </mc:Choice>
        <mc:Fallback xmlns="">
          <p:pic>
            <p:nvPicPr>
              <p:cNvPr id="34873" name="Ink 57"/>
              <p:cNvPicPr>
                <a:picLocks noRot="1" noChangeAspect="1" noEditPoints="1" noChangeArrowheads="1" noChangeShapeType="1"/>
              </p:cNvPicPr>
              <p:nvPr/>
            </p:nvPicPr>
            <p:blipFill>
              <a:blip r:embed="rId114"/>
              <a:stretch>
                <a:fillRect/>
              </a:stretch>
            </p:blipFill>
            <p:spPr>
              <a:xfrm>
                <a:off x="59339163" y="6100763"/>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34874" name="Ink 58"/>
              <p14:cNvContentPartPr>
                <a14:cpLocks xmlns:a14="http://schemas.microsoft.com/office/drawing/2010/main" noRot="1" noChangeAspect="1" noEditPoints="1" noChangeArrowheads="1" noChangeShapeType="1"/>
              </p14:cNvContentPartPr>
              <p14:nvPr/>
            </p14:nvContentPartPr>
            <p14:xfrm>
              <a:off x="4187825" y="152400"/>
              <a:ext cx="1285875" cy="411163"/>
            </p14:xfrm>
          </p:contentPart>
        </mc:Choice>
        <mc:Fallback xmlns="">
          <p:pic>
            <p:nvPicPr>
              <p:cNvPr id="34874" name="Ink 58"/>
              <p:cNvPicPr>
                <a:picLocks noRot="1" noChangeAspect="1" noEditPoints="1" noChangeArrowheads="1" noChangeShapeType="1"/>
              </p:cNvPicPr>
              <p:nvPr/>
            </p:nvPicPr>
            <p:blipFill>
              <a:blip r:embed="rId116"/>
              <a:stretch>
                <a:fillRect/>
              </a:stretch>
            </p:blipFill>
            <p:spPr>
              <a:xfrm>
                <a:off x="4178468" y="143039"/>
                <a:ext cx="1304589" cy="429885"/>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34875" name="Ink 59"/>
              <p14:cNvContentPartPr>
                <a14:cpLocks xmlns:a14="http://schemas.microsoft.com/office/drawing/2010/main" noRot="1" noChangeAspect="1" noEditPoints="1" noChangeArrowheads="1" noChangeShapeType="1"/>
              </p14:cNvContentPartPr>
              <p14:nvPr/>
            </p14:nvContentPartPr>
            <p14:xfrm>
              <a:off x="3670300" y="785813"/>
              <a:ext cx="160338" cy="152400"/>
            </p14:xfrm>
          </p:contentPart>
        </mc:Choice>
        <mc:Fallback xmlns="">
          <p:pic>
            <p:nvPicPr>
              <p:cNvPr id="34875" name="Ink 59"/>
              <p:cNvPicPr>
                <a:picLocks noRot="1" noChangeAspect="1" noEditPoints="1" noChangeArrowheads="1" noChangeShapeType="1"/>
              </p:cNvPicPr>
              <p:nvPr/>
            </p:nvPicPr>
            <p:blipFill>
              <a:blip r:embed="rId118"/>
              <a:stretch>
                <a:fillRect/>
              </a:stretch>
            </p:blipFill>
            <p:spPr>
              <a:xfrm>
                <a:off x="3660995" y="776598"/>
                <a:ext cx="178949" cy="17083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34876" name="Ink 60"/>
              <p14:cNvContentPartPr>
                <a14:cpLocks xmlns:a14="http://schemas.microsoft.com/office/drawing/2010/main" noRot="1" noChangeAspect="1" noEditPoints="1" noChangeArrowheads="1" noChangeShapeType="1"/>
              </p14:cNvContentPartPr>
              <p14:nvPr/>
            </p14:nvContentPartPr>
            <p14:xfrm>
              <a:off x="7858125" y="3232150"/>
              <a:ext cx="125413" cy="196850"/>
            </p14:xfrm>
          </p:contentPart>
        </mc:Choice>
        <mc:Fallback xmlns="">
          <p:pic>
            <p:nvPicPr>
              <p:cNvPr id="34876" name="Ink 60"/>
              <p:cNvPicPr>
                <a:picLocks noRot="1" noChangeAspect="1" noEditPoints="1" noChangeArrowheads="1" noChangeShapeType="1"/>
              </p:cNvPicPr>
              <p:nvPr/>
            </p:nvPicPr>
            <p:blipFill>
              <a:blip r:embed="rId120"/>
              <a:stretch>
                <a:fillRect/>
              </a:stretch>
            </p:blipFill>
            <p:spPr>
              <a:xfrm>
                <a:off x="7848835" y="3222793"/>
                <a:ext cx="143993"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34877" name="Ink 61"/>
              <p14:cNvContentPartPr>
                <a14:cpLocks xmlns:a14="http://schemas.microsoft.com/office/drawing/2010/main" noRot="1" noChangeAspect="1" noEditPoints="1" noChangeArrowheads="1" noChangeShapeType="1"/>
              </p14:cNvContentPartPr>
              <p14:nvPr/>
            </p14:nvContentPartPr>
            <p14:xfrm>
              <a:off x="55064025" y="7102475"/>
              <a:ext cx="0" cy="0"/>
            </p14:xfrm>
          </p:contentPart>
        </mc:Choice>
        <mc:Fallback xmlns="">
          <p:pic>
            <p:nvPicPr>
              <p:cNvPr id="34877" name="Ink 61"/>
              <p:cNvPicPr>
                <a:picLocks noRot="1" noChangeAspect="1" noEditPoints="1" noChangeArrowheads="1" noChangeShapeType="1"/>
              </p:cNvPicPr>
              <p:nvPr/>
            </p:nvPicPr>
            <p:blipFill>
              <a:blip r:embed="rId122"/>
              <a:stretch>
                <a:fillRect/>
              </a:stretch>
            </p:blipFill>
            <p:spPr>
              <a:xfrm>
                <a:off x="55064025" y="7102475"/>
                <a:ext cx="0" cy="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34878" name="Ink 62"/>
              <p14:cNvContentPartPr>
                <a14:cpLocks xmlns:a14="http://schemas.microsoft.com/office/drawing/2010/main" noRot="1" noChangeAspect="1" noEditPoints="1" noChangeArrowheads="1" noChangeShapeType="1"/>
              </p14:cNvContentPartPr>
              <p14:nvPr/>
            </p14:nvContentPartPr>
            <p14:xfrm>
              <a:off x="4205288" y="795338"/>
              <a:ext cx="134937" cy="187325"/>
            </p14:xfrm>
          </p:contentPart>
        </mc:Choice>
        <mc:Fallback xmlns="">
          <p:pic>
            <p:nvPicPr>
              <p:cNvPr id="34878" name="Ink 62"/>
              <p:cNvPicPr>
                <a:picLocks noRot="1" noChangeAspect="1" noEditPoints="1" noChangeArrowheads="1" noChangeShapeType="1"/>
              </p:cNvPicPr>
              <p:nvPr/>
            </p:nvPicPr>
            <p:blipFill>
              <a:blip r:embed="rId124"/>
              <a:stretch>
                <a:fillRect/>
              </a:stretch>
            </p:blipFill>
            <p:spPr>
              <a:xfrm>
                <a:off x="4195882" y="786008"/>
                <a:ext cx="153749" cy="205986"/>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34879" name="Ink 63"/>
              <p14:cNvContentPartPr>
                <a14:cpLocks xmlns:a14="http://schemas.microsoft.com/office/drawing/2010/main" noRot="1" noChangeAspect="1" noEditPoints="1" noChangeArrowheads="1" noChangeShapeType="1"/>
              </p14:cNvContentPartPr>
              <p14:nvPr/>
            </p14:nvContentPartPr>
            <p14:xfrm>
              <a:off x="4714875" y="687388"/>
              <a:ext cx="206375" cy="277812"/>
            </p14:xfrm>
          </p:contentPart>
        </mc:Choice>
        <mc:Fallback xmlns="">
          <p:pic>
            <p:nvPicPr>
              <p:cNvPr id="34879" name="Ink 63"/>
              <p:cNvPicPr>
                <a:picLocks noRot="1" noChangeAspect="1" noEditPoints="1" noChangeArrowheads="1" noChangeShapeType="1"/>
              </p:cNvPicPr>
              <p:nvPr/>
            </p:nvPicPr>
            <p:blipFill>
              <a:blip r:embed="rId126"/>
              <a:stretch>
                <a:fillRect/>
              </a:stretch>
            </p:blipFill>
            <p:spPr>
              <a:xfrm>
                <a:off x="4705527" y="678007"/>
                <a:ext cx="225071" cy="296573"/>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4880" name="Ink 64"/>
              <p14:cNvContentPartPr>
                <a14:cpLocks xmlns:a14="http://schemas.microsoft.com/office/drawing/2010/main" noRot="1" noChangeAspect="1" noEditPoints="1" noChangeArrowheads="1" noChangeShapeType="1"/>
              </p14:cNvContentPartPr>
              <p14:nvPr/>
            </p14:nvContentPartPr>
            <p14:xfrm>
              <a:off x="5072063" y="758825"/>
              <a:ext cx="142875" cy="169863"/>
            </p14:xfrm>
          </p:contentPart>
        </mc:Choice>
        <mc:Fallback xmlns="">
          <p:pic>
            <p:nvPicPr>
              <p:cNvPr id="34880" name="Ink 64"/>
              <p:cNvPicPr>
                <a:picLocks noRot="1" noChangeAspect="1" noEditPoints="1" noChangeArrowheads="1" noChangeShapeType="1"/>
              </p:cNvPicPr>
              <p:nvPr/>
            </p:nvPicPr>
            <p:blipFill>
              <a:blip r:embed="rId128"/>
              <a:stretch>
                <a:fillRect/>
              </a:stretch>
            </p:blipFill>
            <p:spPr>
              <a:xfrm>
                <a:off x="5062891" y="749681"/>
                <a:ext cx="161219" cy="188151"/>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4881" name="Ink 65"/>
              <p14:cNvContentPartPr>
                <a14:cpLocks xmlns:a14="http://schemas.microsoft.com/office/drawing/2010/main" noRot="1" noChangeAspect="1" noEditPoints="1" noChangeArrowheads="1" noChangeShapeType="1"/>
              </p14:cNvContentPartPr>
              <p14:nvPr/>
            </p14:nvContentPartPr>
            <p14:xfrm>
              <a:off x="5572125" y="714375"/>
              <a:ext cx="169863" cy="277813"/>
            </p14:xfrm>
          </p:contentPart>
        </mc:Choice>
        <mc:Fallback xmlns="">
          <p:pic>
            <p:nvPicPr>
              <p:cNvPr id="34881" name="Ink 65"/>
              <p:cNvPicPr>
                <a:picLocks noRot="1" noChangeAspect="1" noEditPoints="1" noChangeArrowheads="1" noChangeShapeType="1"/>
              </p:cNvPicPr>
              <p:nvPr/>
            </p:nvPicPr>
            <p:blipFill>
              <a:blip r:embed="rId130"/>
              <a:stretch>
                <a:fillRect/>
              </a:stretch>
            </p:blipFill>
            <p:spPr>
              <a:xfrm>
                <a:off x="5562768" y="704994"/>
                <a:ext cx="188577" cy="296574"/>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4882" name="Ink 66"/>
              <p14:cNvContentPartPr>
                <a14:cpLocks xmlns:a14="http://schemas.microsoft.com/office/drawing/2010/main" noRot="1" noChangeAspect="1" noEditPoints="1" noChangeArrowheads="1" noChangeShapeType="1"/>
              </p14:cNvContentPartPr>
              <p14:nvPr/>
            </p14:nvContentPartPr>
            <p14:xfrm>
              <a:off x="6089650" y="714375"/>
              <a:ext cx="90488" cy="187325"/>
            </p14:xfrm>
          </p:contentPart>
        </mc:Choice>
        <mc:Fallback xmlns="">
          <p:pic>
            <p:nvPicPr>
              <p:cNvPr id="34882" name="Ink 66"/>
              <p:cNvPicPr>
                <a:picLocks noRot="1" noChangeAspect="1" noEditPoints="1" noChangeArrowheads="1" noChangeShapeType="1"/>
              </p:cNvPicPr>
              <p:nvPr/>
            </p:nvPicPr>
            <p:blipFill>
              <a:blip r:embed="rId132"/>
              <a:stretch>
                <a:fillRect/>
              </a:stretch>
            </p:blipFill>
            <p:spPr>
              <a:xfrm>
                <a:off x="6080460" y="705185"/>
                <a:ext cx="108868" cy="205704"/>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4883" name="Ink 67"/>
              <p14:cNvContentPartPr>
                <a14:cpLocks xmlns:a14="http://schemas.microsoft.com/office/drawing/2010/main" noRot="1" noChangeAspect="1" noEditPoints="1" noChangeArrowheads="1" noChangeShapeType="1"/>
              </p14:cNvContentPartPr>
              <p14:nvPr/>
            </p14:nvContentPartPr>
            <p14:xfrm>
              <a:off x="6518275" y="704850"/>
              <a:ext cx="134938" cy="196850"/>
            </p14:xfrm>
          </p:contentPart>
        </mc:Choice>
        <mc:Fallback xmlns="">
          <p:pic>
            <p:nvPicPr>
              <p:cNvPr id="34883" name="Ink 67"/>
              <p:cNvPicPr>
                <a:picLocks noRot="1" noChangeAspect="1" noEditPoints="1" noChangeArrowheads="1" noChangeShapeType="1"/>
              </p:cNvPicPr>
              <p:nvPr/>
            </p:nvPicPr>
            <p:blipFill>
              <a:blip r:embed="rId134"/>
              <a:stretch>
                <a:fillRect/>
              </a:stretch>
            </p:blipFill>
            <p:spPr>
              <a:xfrm>
                <a:off x="6508894" y="695493"/>
                <a:ext cx="153699" cy="215563"/>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4884" name="Ink 68"/>
              <p14:cNvContentPartPr>
                <a14:cpLocks xmlns:a14="http://schemas.microsoft.com/office/drawing/2010/main" noRot="1" noChangeAspect="1" noEditPoints="1" noChangeArrowheads="1" noChangeShapeType="1"/>
              </p14:cNvContentPartPr>
              <p14:nvPr/>
            </p14:nvContentPartPr>
            <p14:xfrm>
              <a:off x="6259513" y="2062163"/>
              <a:ext cx="241300" cy="215900"/>
            </p14:xfrm>
          </p:contentPart>
        </mc:Choice>
        <mc:Fallback xmlns="">
          <p:pic>
            <p:nvPicPr>
              <p:cNvPr id="34884" name="Ink 68"/>
              <p:cNvPicPr>
                <a:picLocks noRot="1" noChangeAspect="1" noEditPoints="1" noChangeArrowheads="1" noChangeShapeType="1"/>
              </p:cNvPicPr>
              <p:nvPr/>
            </p:nvPicPr>
            <p:blipFill>
              <a:blip r:embed="rId136"/>
              <a:stretch>
                <a:fillRect/>
              </a:stretch>
            </p:blipFill>
            <p:spPr>
              <a:xfrm>
                <a:off x="6250163" y="2052745"/>
                <a:ext cx="260000" cy="234737"/>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4885" name="Ink 69"/>
              <p14:cNvContentPartPr>
                <a14:cpLocks xmlns:a14="http://schemas.microsoft.com/office/drawing/2010/main" noRot="1" noChangeAspect="1" noEditPoints="1" noChangeArrowheads="1" noChangeShapeType="1"/>
              </p14:cNvContentPartPr>
              <p14:nvPr/>
            </p14:nvContentPartPr>
            <p14:xfrm>
              <a:off x="6750050" y="2035175"/>
              <a:ext cx="80963" cy="152400"/>
            </p14:xfrm>
          </p:contentPart>
        </mc:Choice>
        <mc:Fallback xmlns="">
          <p:pic>
            <p:nvPicPr>
              <p:cNvPr id="34885" name="Ink 69"/>
              <p:cNvPicPr>
                <a:picLocks noRot="1" noChangeAspect="1" noEditPoints="1" noChangeArrowheads="1" noChangeShapeType="1"/>
              </p:cNvPicPr>
              <p:nvPr/>
            </p:nvPicPr>
            <p:blipFill>
              <a:blip r:embed="rId138"/>
              <a:stretch>
                <a:fillRect/>
              </a:stretch>
            </p:blipFill>
            <p:spPr>
              <a:xfrm>
                <a:off x="6741016" y="2025830"/>
                <a:ext cx="99032" cy="171091"/>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4886" name="Ink 70"/>
              <p14:cNvContentPartPr>
                <a14:cpLocks xmlns:a14="http://schemas.microsoft.com/office/drawing/2010/main" noRot="1" noChangeAspect="1" noEditPoints="1" noChangeArrowheads="1" noChangeShapeType="1"/>
              </p14:cNvContentPartPr>
              <p14:nvPr/>
            </p14:nvContentPartPr>
            <p14:xfrm>
              <a:off x="7143750" y="2009775"/>
              <a:ext cx="90488" cy="160338"/>
            </p14:xfrm>
          </p:contentPart>
        </mc:Choice>
        <mc:Fallback xmlns="">
          <p:pic>
            <p:nvPicPr>
              <p:cNvPr id="34886" name="Ink 70"/>
              <p:cNvPicPr>
                <a:picLocks noRot="1" noChangeAspect="1" noEditPoints="1" noChangeArrowheads="1" noChangeShapeType="1"/>
              </p:cNvPicPr>
              <p:nvPr/>
            </p:nvPicPr>
            <p:blipFill>
              <a:blip r:embed="rId140"/>
              <a:stretch>
                <a:fillRect/>
              </a:stretch>
            </p:blipFill>
            <p:spPr>
              <a:xfrm>
                <a:off x="7134487" y="2000490"/>
                <a:ext cx="109013" cy="178907"/>
              </a:xfrm>
              <a:prstGeom prst="rect">
                <a:avLst/>
              </a:prstGeom>
            </p:spPr>
          </p:pic>
        </mc:Fallback>
      </mc:AlternateContent>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1502</TotalTime>
  <Words>1803</Words>
  <Application>Microsoft Office PowerPoint</Application>
  <PresentationFormat>On-screen Show (4:3)</PresentationFormat>
  <Paragraphs>76</Paragraphs>
  <Slides>40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Office Theme</vt:lpstr>
      <vt:lpstr>OPERATION SHEDULING</vt:lpstr>
      <vt:lpstr>Introduction </vt:lpstr>
      <vt:lpstr>Purpose of Scheduling </vt:lpstr>
      <vt:lpstr>PowerPoint Presentation</vt:lpstr>
      <vt:lpstr>PowerPoint Presentation</vt:lpstr>
      <vt:lpstr>Forward Scheduling </vt:lpstr>
      <vt:lpstr>Backward Scheduling</vt:lpstr>
      <vt:lpstr>PowerPoint Presentation</vt:lpstr>
      <vt:lpstr>PowerPoint Presentation</vt:lpstr>
      <vt:lpstr>PowerPoint Presentation</vt:lpstr>
      <vt:lpstr>PowerPoint Presentation</vt:lpstr>
      <vt:lpstr>SOLUTION CONTINUED</vt:lpstr>
      <vt:lpstr>Johnson’s Job Sequencing Rules</vt:lpstr>
      <vt:lpstr>Johnson’s rule for two-stage production </vt:lpstr>
      <vt:lpstr>PowerPoint Presentation</vt:lpstr>
      <vt:lpstr>PowerPoint Presentation</vt:lpstr>
      <vt:lpstr>PowerPoint Presentation</vt:lpstr>
      <vt:lpstr>PowerPoint Presentation</vt:lpstr>
      <vt:lpstr>PowerPoint Presentation</vt:lpstr>
      <vt:lpstr>PowerPoint Presentation</vt:lpstr>
      <vt:lpstr>Johnson’s rule for three-stage production </vt:lpstr>
      <vt:lpstr>PowerPoint Presentation</vt:lpstr>
      <vt:lpstr>PowerPoint Presentation</vt:lpstr>
      <vt:lpstr>PowerPoint Presentation</vt:lpstr>
      <vt:lpstr>PowerPoint Presentation</vt:lpstr>
      <vt:lpstr>Solution continued</vt:lpstr>
      <vt:lpstr>PowerPoint Presentation</vt:lpstr>
      <vt:lpstr>Example: Determine the optimum sequence of processing for the given sequencing problem of four jobs: A, B, C, D and four machines: P, Q, R, and S.</vt:lpstr>
      <vt:lpstr>PowerPoint Presentation</vt:lpstr>
      <vt:lpstr>PowerPoint Presentation</vt:lpstr>
      <vt:lpstr>PowerPoint Presentation</vt:lpstr>
      <vt:lpstr>Gantt Charts</vt:lpstr>
      <vt:lpstr>Gantt Charts</vt:lpstr>
      <vt:lpstr>PowerPoint Presentation</vt:lpstr>
      <vt:lpstr>PowerPoint Presentation</vt:lpstr>
      <vt:lpstr>SOLUTION</vt:lpstr>
      <vt:lpstr>Critical Ratio Method </vt:lpstr>
      <vt:lpstr>PROBLEM</vt:lpstr>
      <vt:lpstr>SOLUTION</vt:lpstr>
      <vt:lpstr>SOLUTION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OPERATION SHEDULING</dc:title>
  <dc:creator>AMIT</dc:creator>
  <cp:lastModifiedBy>ASUS</cp:lastModifiedBy>
  <cp:revision>77</cp:revision>
  <dcterms:created xsi:type="dcterms:W3CDTF">2020-07-28T04:05:34Z</dcterms:created>
  <dcterms:modified xsi:type="dcterms:W3CDTF">2024-09-16T06:37:54Z</dcterms:modified>
</cp:coreProperties>
</file>